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8"/>
  </p:notesMasterIdLst>
  <p:sldIdLst>
    <p:sldId id="271" r:id="rId2"/>
    <p:sldId id="280" r:id="rId3"/>
    <p:sldId id="275" r:id="rId4"/>
    <p:sldId id="276" r:id="rId5"/>
    <p:sldId id="283" r:id="rId6"/>
    <p:sldId id="292" r:id="rId7"/>
    <p:sldId id="290" r:id="rId8"/>
    <p:sldId id="282" r:id="rId9"/>
    <p:sldId id="293" r:id="rId10"/>
    <p:sldId id="285" r:id="rId11"/>
    <p:sldId id="286" r:id="rId12"/>
    <p:sldId id="265" r:id="rId13"/>
    <p:sldId id="270" r:id="rId14"/>
    <p:sldId id="261" r:id="rId15"/>
    <p:sldId id="294" r:id="rId16"/>
    <p:sldId id="266" r:id="rId17"/>
    <p:sldId id="296" r:id="rId18"/>
    <p:sldId id="295" r:id="rId19"/>
    <p:sldId id="297" r:id="rId20"/>
    <p:sldId id="288" r:id="rId21"/>
    <p:sldId id="289" r:id="rId22"/>
    <p:sldId id="284" r:id="rId23"/>
    <p:sldId id="263" r:id="rId24"/>
    <p:sldId id="291" r:id="rId25"/>
    <p:sldId id="281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6"/>
    <a:srgbClr val="E0DBD1"/>
    <a:srgbClr val="FFC629"/>
    <a:srgbClr val="343434"/>
    <a:srgbClr val="404040"/>
    <a:srgbClr val="20313C"/>
    <a:srgbClr val="364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46FFFB-ACA8-48EA-AF6E-8CA7C4AA6585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C7163F-E0F6-4A29-974D-47D876CCDC42}">
      <dgm:prSet/>
      <dgm:spPr/>
      <dgm:t>
        <a:bodyPr/>
        <a:lstStyle/>
        <a:p>
          <a:r>
            <a:rPr lang="en-US"/>
            <a:t>Sam Bostian</a:t>
          </a:r>
        </a:p>
      </dgm:t>
    </dgm:pt>
    <dgm:pt modelId="{8D418607-1161-4669-9D91-4AA304E11EA3}" type="parTrans" cxnId="{F2E9A4F6-4C35-4E49-B1C7-49353ED6E58D}">
      <dgm:prSet/>
      <dgm:spPr/>
      <dgm:t>
        <a:bodyPr/>
        <a:lstStyle/>
        <a:p>
          <a:endParaRPr lang="en-US"/>
        </a:p>
      </dgm:t>
    </dgm:pt>
    <dgm:pt modelId="{80D94F28-A9B4-458F-8707-44B9ABAAC4CF}" type="sibTrans" cxnId="{F2E9A4F6-4C35-4E49-B1C7-49353ED6E58D}">
      <dgm:prSet/>
      <dgm:spPr/>
      <dgm:t>
        <a:bodyPr/>
        <a:lstStyle/>
        <a:p>
          <a:endParaRPr lang="en-US"/>
        </a:p>
      </dgm:t>
    </dgm:pt>
    <dgm:pt modelId="{F8258CC1-8D5C-4FA1-ABDB-373DAA4BCC17}">
      <dgm:prSet/>
      <dgm:spPr/>
      <dgm:t>
        <a:bodyPr/>
        <a:lstStyle/>
        <a:p>
          <a:r>
            <a:rPr lang="en-US"/>
            <a:t>Team Leader</a:t>
          </a:r>
        </a:p>
      </dgm:t>
    </dgm:pt>
    <dgm:pt modelId="{32646EE7-F157-452B-A6B5-11F5B8CD4E4B}" type="parTrans" cxnId="{A9E6F53F-7043-41E3-915D-91EC3D01DB3E}">
      <dgm:prSet/>
      <dgm:spPr/>
      <dgm:t>
        <a:bodyPr/>
        <a:lstStyle/>
        <a:p>
          <a:endParaRPr lang="en-US"/>
        </a:p>
      </dgm:t>
    </dgm:pt>
    <dgm:pt modelId="{1DE29776-7B22-4C15-8DC5-B4F2E1497195}" type="sibTrans" cxnId="{A9E6F53F-7043-41E3-915D-91EC3D01DB3E}">
      <dgm:prSet/>
      <dgm:spPr/>
      <dgm:t>
        <a:bodyPr/>
        <a:lstStyle/>
        <a:p>
          <a:endParaRPr lang="en-US"/>
        </a:p>
      </dgm:t>
    </dgm:pt>
    <dgm:pt modelId="{8ADFA994-58D5-4542-AB8B-DEA4A1F94EEC}">
      <dgm:prSet/>
      <dgm:spPr/>
      <dgm:t>
        <a:bodyPr/>
        <a:lstStyle/>
        <a:p>
          <a:r>
            <a:rPr lang="en-US"/>
            <a:t>Michael Rizig</a:t>
          </a:r>
        </a:p>
      </dgm:t>
    </dgm:pt>
    <dgm:pt modelId="{16ED52E3-C3A4-4F4F-B020-71DEF0F579AF}" type="parTrans" cxnId="{B67ECF80-5A96-4596-A488-1FF868B87490}">
      <dgm:prSet/>
      <dgm:spPr/>
      <dgm:t>
        <a:bodyPr/>
        <a:lstStyle/>
        <a:p>
          <a:endParaRPr lang="en-US"/>
        </a:p>
      </dgm:t>
    </dgm:pt>
    <dgm:pt modelId="{A6473CE9-B8CB-4491-B378-D0838BF64B56}" type="sibTrans" cxnId="{B67ECF80-5A96-4596-A488-1FF868B87490}">
      <dgm:prSet/>
      <dgm:spPr/>
      <dgm:t>
        <a:bodyPr/>
        <a:lstStyle/>
        <a:p>
          <a:endParaRPr lang="en-US"/>
        </a:p>
      </dgm:t>
    </dgm:pt>
    <dgm:pt modelId="{191D19B6-F35D-460E-A877-A941619263B8}">
      <dgm:prSet/>
      <dgm:spPr/>
      <dgm:t>
        <a:bodyPr/>
        <a:lstStyle/>
        <a:p>
          <a:r>
            <a:rPr lang="en-US"/>
            <a:t>Kafka, Python Dev, MSSQL</a:t>
          </a:r>
        </a:p>
      </dgm:t>
    </dgm:pt>
    <dgm:pt modelId="{A3F788F3-80C1-4EC3-B341-06B868EFC359}" type="parTrans" cxnId="{D45E63B3-2242-4545-96B5-F014818C4E84}">
      <dgm:prSet/>
      <dgm:spPr/>
      <dgm:t>
        <a:bodyPr/>
        <a:lstStyle/>
        <a:p>
          <a:endParaRPr lang="en-US"/>
        </a:p>
      </dgm:t>
    </dgm:pt>
    <dgm:pt modelId="{ADB28789-DA69-47FF-9337-9666A3F17AE2}" type="sibTrans" cxnId="{D45E63B3-2242-4545-96B5-F014818C4E84}">
      <dgm:prSet/>
      <dgm:spPr/>
      <dgm:t>
        <a:bodyPr/>
        <a:lstStyle/>
        <a:p>
          <a:endParaRPr lang="en-US"/>
        </a:p>
      </dgm:t>
    </dgm:pt>
    <dgm:pt modelId="{89C5DF50-F51F-4538-878C-5310D5E631D5}">
      <dgm:prSet/>
      <dgm:spPr/>
      <dgm:t>
        <a:bodyPr/>
        <a:lstStyle/>
        <a:p>
          <a:r>
            <a:rPr lang="en-US"/>
            <a:t>Charlie McLarty</a:t>
          </a:r>
        </a:p>
      </dgm:t>
    </dgm:pt>
    <dgm:pt modelId="{E83EB1F7-10D2-4BF6-B3E3-26F02D8E595B}" type="parTrans" cxnId="{71144F49-3E9E-4B7A-8118-88AB47F23167}">
      <dgm:prSet/>
      <dgm:spPr/>
      <dgm:t>
        <a:bodyPr/>
        <a:lstStyle/>
        <a:p>
          <a:endParaRPr lang="en-US"/>
        </a:p>
      </dgm:t>
    </dgm:pt>
    <dgm:pt modelId="{7F84C74E-AB29-4365-A31C-6DE227F41774}" type="sibTrans" cxnId="{71144F49-3E9E-4B7A-8118-88AB47F23167}">
      <dgm:prSet/>
      <dgm:spPr/>
      <dgm:t>
        <a:bodyPr/>
        <a:lstStyle/>
        <a:p>
          <a:endParaRPr lang="en-US"/>
        </a:p>
      </dgm:t>
    </dgm:pt>
    <dgm:pt modelId="{ED0067B9-6760-4FB8-995D-3BE260AC70CA}">
      <dgm:prSet/>
      <dgm:spPr/>
      <dgm:t>
        <a:bodyPr/>
        <a:lstStyle/>
        <a:p>
          <a:r>
            <a:rPr lang="en-US"/>
            <a:t>Data Generation</a:t>
          </a:r>
        </a:p>
      </dgm:t>
    </dgm:pt>
    <dgm:pt modelId="{05BA8570-B1B1-46C4-9F50-94D51C769E9D}" type="parTrans" cxnId="{32497A30-D7FB-4EFD-95DF-7D4E8A84E4CC}">
      <dgm:prSet/>
      <dgm:spPr/>
      <dgm:t>
        <a:bodyPr/>
        <a:lstStyle/>
        <a:p>
          <a:endParaRPr lang="en-US"/>
        </a:p>
      </dgm:t>
    </dgm:pt>
    <dgm:pt modelId="{D4AEB0EE-6740-4841-9326-A6D6F96132B8}" type="sibTrans" cxnId="{32497A30-D7FB-4EFD-95DF-7D4E8A84E4CC}">
      <dgm:prSet/>
      <dgm:spPr/>
      <dgm:t>
        <a:bodyPr/>
        <a:lstStyle/>
        <a:p>
          <a:endParaRPr lang="en-US"/>
        </a:p>
      </dgm:t>
    </dgm:pt>
    <dgm:pt modelId="{5EA20FA0-49B5-466E-BA58-12D7B96C84B6}">
      <dgm:prSet/>
      <dgm:spPr/>
      <dgm:t>
        <a:bodyPr/>
        <a:lstStyle/>
        <a:p>
          <a:r>
            <a:rPr lang="en-US"/>
            <a:t>Brian Pruitt</a:t>
          </a:r>
        </a:p>
      </dgm:t>
    </dgm:pt>
    <dgm:pt modelId="{B4BFF501-5C0C-4A11-8C6F-715E954D060B}" type="parTrans" cxnId="{14EEB92C-BFBE-477E-BFA6-195625653BEC}">
      <dgm:prSet/>
      <dgm:spPr/>
      <dgm:t>
        <a:bodyPr/>
        <a:lstStyle/>
        <a:p>
          <a:endParaRPr lang="en-US"/>
        </a:p>
      </dgm:t>
    </dgm:pt>
    <dgm:pt modelId="{99739B72-EA7C-429A-8CBA-889471FF9DE0}" type="sibTrans" cxnId="{14EEB92C-BFBE-477E-BFA6-195625653BEC}">
      <dgm:prSet/>
      <dgm:spPr/>
      <dgm:t>
        <a:bodyPr/>
        <a:lstStyle/>
        <a:p>
          <a:endParaRPr lang="en-US"/>
        </a:p>
      </dgm:t>
    </dgm:pt>
    <dgm:pt modelId="{6F1B31F7-18BE-47A2-9C53-C145F0E4DA74}">
      <dgm:prSet/>
      <dgm:spPr/>
      <dgm:t>
        <a:bodyPr/>
        <a:lstStyle/>
        <a:p>
          <a:r>
            <a:rPr lang="en-US"/>
            <a:t>Documentation</a:t>
          </a:r>
        </a:p>
      </dgm:t>
    </dgm:pt>
    <dgm:pt modelId="{8681F45A-3BC8-4D9C-9FC0-BB82A4174D20}" type="parTrans" cxnId="{2C47BA89-244B-4163-A39D-C0FC10C5C2E9}">
      <dgm:prSet/>
      <dgm:spPr/>
      <dgm:t>
        <a:bodyPr/>
        <a:lstStyle/>
        <a:p>
          <a:endParaRPr lang="en-US"/>
        </a:p>
      </dgm:t>
    </dgm:pt>
    <dgm:pt modelId="{5FDA5BFB-E103-4FD7-B802-11804DF34A3F}" type="sibTrans" cxnId="{2C47BA89-244B-4163-A39D-C0FC10C5C2E9}">
      <dgm:prSet/>
      <dgm:spPr/>
      <dgm:t>
        <a:bodyPr/>
        <a:lstStyle/>
        <a:p>
          <a:endParaRPr lang="en-US"/>
        </a:p>
      </dgm:t>
    </dgm:pt>
    <dgm:pt modelId="{9CC469BA-6166-41A6-8C3C-16521CF5E822}">
      <dgm:prSet/>
      <dgm:spPr/>
      <dgm:t>
        <a:bodyPr/>
        <a:lstStyle/>
        <a:p>
          <a:r>
            <a:rPr lang="en-US"/>
            <a:t>Allen Roman</a:t>
          </a:r>
        </a:p>
      </dgm:t>
    </dgm:pt>
    <dgm:pt modelId="{45DEF4D9-A68E-44A5-8240-2BB10F5E3C00}" type="parTrans" cxnId="{6CEB1669-47BD-4C6E-AD20-9C107B1DDD1B}">
      <dgm:prSet/>
      <dgm:spPr/>
      <dgm:t>
        <a:bodyPr/>
        <a:lstStyle/>
        <a:p>
          <a:endParaRPr lang="en-US"/>
        </a:p>
      </dgm:t>
    </dgm:pt>
    <dgm:pt modelId="{B3AAA603-1CBF-409D-A457-76CFCC848EB0}" type="sibTrans" cxnId="{6CEB1669-47BD-4C6E-AD20-9C107B1DDD1B}">
      <dgm:prSet/>
      <dgm:spPr/>
      <dgm:t>
        <a:bodyPr/>
        <a:lstStyle/>
        <a:p>
          <a:endParaRPr lang="en-US"/>
        </a:p>
      </dgm:t>
    </dgm:pt>
    <dgm:pt modelId="{ABFFF114-0DE1-45CD-B79C-CE4B9A10D3A1}">
      <dgm:prSet/>
      <dgm:spPr/>
      <dgm:t>
        <a:bodyPr/>
        <a:lstStyle/>
        <a:p>
          <a:r>
            <a:rPr lang="en-US"/>
            <a:t>Containerization</a:t>
          </a:r>
        </a:p>
      </dgm:t>
    </dgm:pt>
    <dgm:pt modelId="{B8662F3C-FBEA-47DF-BA59-50A65DFD33A1}" type="parTrans" cxnId="{DC7331CC-BC61-40E3-8972-06C314CA35E3}">
      <dgm:prSet/>
      <dgm:spPr/>
      <dgm:t>
        <a:bodyPr/>
        <a:lstStyle/>
        <a:p>
          <a:endParaRPr lang="en-US"/>
        </a:p>
      </dgm:t>
    </dgm:pt>
    <dgm:pt modelId="{12CFCFEC-A108-42A6-8393-474F0485CBD8}" type="sibTrans" cxnId="{DC7331CC-BC61-40E3-8972-06C314CA35E3}">
      <dgm:prSet/>
      <dgm:spPr/>
      <dgm:t>
        <a:bodyPr/>
        <a:lstStyle/>
        <a:p>
          <a:endParaRPr lang="en-US"/>
        </a:p>
      </dgm:t>
    </dgm:pt>
    <dgm:pt modelId="{68B6535F-C35D-5B48-970A-88DC3D85DF1C}">
      <dgm:prSet/>
      <dgm:spPr/>
      <dgm:t>
        <a:bodyPr/>
        <a:lstStyle/>
        <a:p>
          <a:r>
            <a:rPr lang="en-US"/>
            <a:t>General Help</a:t>
          </a:r>
        </a:p>
      </dgm:t>
    </dgm:pt>
    <dgm:pt modelId="{A622D120-35F4-994F-92CE-B7A61B8681A0}" type="parTrans" cxnId="{C0B3B7AC-3F0B-BE4A-BBB4-5E10D4D5C72D}">
      <dgm:prSet/>
      <dgm:spPr/>
      <dgm:t>
        <a:bodyPr/>
        <a:lstStyle/>
        <a:p>
          <a:endParaRPr lang="en-US"/>
        </a:p>
      </dgm:t>
    </dgm:pt>
    <dgm:pt modelId="{D09AA9D7-2401-8D4A-A2B7-7D60A8392800}" type="sibTrans" cxnId="{C0B3B7AC-3F0B-BE4A-BBB4-5E10D4D5C72D}">
      <dgm:prSet/>
      <dgm:spPr/>
      <dgm:t>
        <a:bodyPr/>
        <a:lstStyle/>
        <a:p>
          <a:endParaRPr lang="en-US"/>
        </a:p>
      </dgm:t>
    </dgm:pt>
    <dgm:pt modelId="{C876F095-CA2B-784E-A66F-0DA69650C68A}">
      <dgm:prSet/>
      <dgm:spPr/>
      <dgm:t>
        <a:bodyPr/>
        <a:lstStyle/>
        <a:p>
          <a:r>
            <a:rPr lang="en-US"/>
            <a:t>Deployment</a:t>
          </a:r>
        </a:p>
      </dgm:t>
    </dgm:pt>
    <dgm:pt modelId="{5447797B-5748-9F44-B83A-69D932F4E254}" type="parTrans" cxnId="{7C67C6C7-FB91-4F4A-AA11-4E85788B4239}">
      <dgm:prSet/>
      <dgm:spPr/>
      <dgm:t>
        <a:bodyPr/>
        <a:lstStyle/>
        <a:p>
          <a:endParaRPr lang="en-US"/>
        </a:p>
      </dgm:t>
    </dgm:pt>
    <dgm:pt modelId="{B3E476F6-0283-064C-9F8E-9EC678D800EB}" type="sibTrans" cxnId="{7C67C6C7-FB91-4F4A-AA11-4E85788B4239}">
      <dgm:prSet/>
      <dgm:spPr/>
      <dgm:t>
        <a:bodyPr/>
        <a:lstStyle/>
        <a:p>
          <a:endParaRPr lang="en-US"/>
        </a:p>
      </dgm:t>
    </dgm:pt>
    <dgm:pt modelId="{FA0A6082-0C6C-4B47-A127-268B961D3615}">
      <dgm:prSet/>
      <dgm:spPr/>
      <dgm:t>
        <a:bodyPr/>
        <a:lstStyle/>
        <a:p>
          <a:r>
            <a:rPr lang="en-US"/>
            <a:t>Data Simulation</a:t>
          </a:r>
        </a:p>
      </dgm:t>
    </dgm:pt>
    <dgm:pt modelId="{F04B5BA1-E0AB-F041-9B9E-8F48356E2D5D}" type="parTrans" cxnId="{CEB1AF95-B43E-A748-9DEA-F039AD6B1C8B}">
      <dgm:prSet/>
      <dgm:spPr/>
      <dgm:t>
        <a:bodyPr/>
        <a:lstStyle/>
        <a:p>
          <a:endParaRPr lang="en-US"/>
        </a:p>
      </dgm:t>
    </dgm:pt>
    <dgm:pt modelId="{C823080E-DB94-1B46-BD58-002A6C1C0206}" type="sibTrans" cxnId="{CEB1AF95-B43E-A748-9DEA-F039AD6B1C8B}">
      <dgm:prSet/>
      <dgm:spPr/>
      <dgm:t>
        <a:bodyPr/>
        <a:lstStyle/>
        <a:p>
          <a:endParaRPr lang="en-US"/>
        </a:p>
      </dgm:t>
    </dgm:pt>
    <dgm:pt modelId="{BDC49EE7-88C3-AA48-83C9-3EB1662965B7}">
      <dgm:prSet/>
      <dgm:spPr/>
      <dgm:t>
        <a:bodyPr/>
        <a:lstStyle/>
        <a:p>
          <a:r>
            <a:rPr lang="en-US"/>
            <a:t>Primary Development</a:t>
          </a:r>
        </a:p>
      </dgm:t>
    </dgm:pt>
    <dgm:pt modelId="{9C147824-3B52-6144-8825-EB8F4BB7C614}" type="parTrans" cxnId="{BDD46FCB-7AEA-1A4C-8BCB-AB7AC87D4AEF}">
      <dgm:prSet/>
      <dgm:spPr/>
      <dgm:t>
        <a:bodyPr/>
        <a:lstStyle/>
        <a:p>
          <a:endParaRPr lang="en-US"/>
        </a:p>
      </dgm:t>
    </dgm:pt>
    <dgm:pt modelId="{59ABB7B0-1373-5F41-8B6D-5168583079D0}" type="sibTrans" cxnId="{BDD46FCB-7AEA-1A4C-8BCB-AB7AC87D4AEF}">
      <dgm:prSet/>
      <dgm:spPr/>
      <dgm:t>
        <a:bodyPr/>
        <a:lstStyle/>
        <a:p>
          <a:endParaRPr lang="en-US"/>
        </a:p>
      </dgm:t>
    </dgm:pt>
    <dgm:pt modelId="{F227D558-3315-4A77-B6E0-826E7A6F5A28}">
      <dgm:prSet/>
      <dgm:spPr/>
      <dgm:t>
        <a:bodyPr/>
        <a:lstStyle/>
        <a:p>
          <a:r>
            <a:rPr lang="en-US"/>
            <a:t>RHEL9 Install</a:t>
          </a:r>
        </a:p>
      </dgm:t>
    </dgm:pt>
    <dgm:pt modelId="{B64E4F4F-8A31-485A-846D-07FEA8ADAD0F}" type="parTrans" cxnId="{4617B1B6-AF92-0C43-8538-4109E7BCBD6B}">
      <dgm:prSet/>
      <dgm:spPr/>
      <dgm:t>
        <a:bodyPr/>
        <a:lstStyle/>
        <a:p>
          <a:endParaRPr lang="en-US"/>
        </a:p>
      </dgm:t>
    </dgm:pt>
    <dgm:pt modelId="{1D9750E2-595B-4F55-B93B-0676ECACC7F8}" type="sibTrans" cxnId="{4617B1B6-AF92-0C43-8538-4109E7BCBD6B}">
      <dgm:prSet/>
      <dgm:spPr/>
      <dgm:t>
        <a:bodyPr/>
        <a:lstStyle/>
        <a:p>
          <a:endParaRPr lang="en-US"/>
        </a:p>
      </dgm:t>
    </dgm:pt>
    <dgm:pt modelId="{44DAFE2A-B75F-8D45-B450-31A12856165C}" type="pres">
      <dgm:prSet presAssocID="{1746FFFB-ACA8-48EA-AF6E-8CA7C4AA6585}" presName="Name0" presStyleCnt="0">
        <dgm:presLayoutVars>
          <dgm:dir/>
          <dgm:resizeHandles val="exact"/>
        </dgm:presLayoutVars>
      </dgm:prSet>
      <dgm:spPr/>
    </dgm:pt>
    <dgm:pt modelId="{A4CCEF7F-8DDC-4B47-868E-4939C0884E9C}" type="pres">
      <dgm:prSet presAssocID="{66C7163F-E0F6-4A29-974D-47D876CCDC42}" presName="compNode" presStyleCnt="0"/>
      <dgm:spPr/>
    </dgm:pt>
    <dgm:pt modelId="{BF573575-47F2-6A42-8A56-8A131AD6FC1D}" type="pres">
      <dgm:prSet presAssocID="{66C7163F-E0F6-4A29-974D-47D876CCDC42}" presName="pictRect" presStyleLbl="node1" presStyleIdx="0" presStyleCnt="5"/>
      <dgm:spPr>
        <a:blipFill dpi="0" rotWithShape="1">
          <a:blip xmlns:r="http://schemas.openxmlformats.org/officeDocument/2006/relationships" r:embed="rId1"/>
          <a:srcRect/>
          <a:stretch>
            <a:fillRect t="-17368" b="-28632"/>
          </a:stretch>
        </a:blipFill>
      </dgm:spPr>
    </dgm:pt>
    <dgm:pt modelId="{CFB22085-1799-1C4F-BF16-F0687E43ED26}" type="pres">
      <dgm:prSet presAssocID="{66C7163F-E0F6-4A29-974D-47D876CCDC42}" presName="textRect" presStyleLbl="revTx" presStyleIdx="0" presStyleCnt="5">
        <dgm:presLayoutVars>
          <dgm:bulletEnabled val="1"/>
        </dgm:presLayoutVars>
      </dgm:prSet>
      <dgm:spPr/>
    </dgm:pt>
    <dgm:pt modelId="{0133D6BE-9BEE-4A42-A005-8ED757780C0B}" type="pres">
      <dgm:prSet presAssocID="{80D94F28-A9B4-458F-8707-44B9ABAAC4CF}" presName="sibTrans" presStyleLbl="sibTrans2D1" presStyleIdx="0" presStyleCnt="0"/>
      <dgm:spPr/>
    </dgm:pt>
    <dgm:pt modelId="{EE6379C1-7E6A-874B-827B-BCEC12F9B3EA}" type="pres">
      <dgm:prSet presAssocID="{8ADFA994-58D5-4542-AB8B-DEA4A1F94EEC}" presName="compNode" presStyleCnt="0"/>
      <dgm:spPr/>
    </dgm:pt>
    <dgm:pt modelId="{6D86C883-5F31-E74B-A978-85E6E23CC304}" type="pres">
      <dgm:prSet presAssocID="{8ADFA994-58D5-4542-AB8B-DEA4A1F94EEC}" presName="pict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 t="-27000" b="-27000"/>
          </a:stretch>
        </a:blipFill>
      </dgm:spPr>
    </dgm:pt>
    <dgm:pt modelId="{18135995-7650-9B41-8F79-22C1673A38DB}" type="pres">
      <dgm:prSet presAssocID="{8ADFA994-58D5-4542-AB8B-DEA4A1F94EEC}" presName="textRect" presStyleLbl="revTx" presStyleIdx="1" presStyleCnt="5">
        <dgm:presLayoutVars>
          <dgm:bulletEnabled val="1"/>
        </dgm:presLayoutVars>
      </dgm:prSet>
      <dgm:spPr/>
    </dgm:pt>
    <dgm:pt modelId="{1C837CDE-1F64-2640-82AD-AA4E4CD9609C}" type="pres">
      <dgm:prSet presAssocID="{A6473CE9-B8CB-4491-B378-D0838BF64B56}" presName="sibTrans" presStyleLbl="sibTrans2D1" presStyleIdx="0" presStyleCnt="0"/>
      <dgm:spPr/>
    </dgm:pt>
    <dgm:pt modelId="{916A7DFF-42F7-2644-AB11-C122DF074EB6}" type="pres">
      <dgm:prSet presAssocID="{89C5DF50-F51F-4538-878C-5310D5E631D5}" presName="compNode" presStyleCnt="0"/>
      <dgm:spPr/>
    </dgm:pt>
    <dgm:pt modelId="{54D64690-5181-B547-A55B-E1A8B8222C33}" type="pres">
      <dgm:prSet presAssocID="{89C5DF50-F51F-4538-878C-5310D5E631D5}" presName="pictRect" presStyleLbl="node1" presStyleIdx="2" presStyleCnt="5"/>
      <dgm:spPr>
        <a:blipFill dpi="0" rotWithShape="1">
          <a:blip xmlns:r="http://schemas.openxmlformats.org/officeDocument/2006/relationships" r:embed="rId3"/>
          <a:srcRect/>
          <a:stretch>
            <a:fillRect t="-15104" b="-48896"/>
          </a:stretch>
        </a:blipFill>
      </dgm:spPr>
    </dgm:pt>
    <dgm:pt modelId="{CD6A1172-92C4-8840-9C2C-0872AAE50364}" type="pres">
      <dgm:prSet presAssocID="{89C5DF50-F51F-4538-878C-5310D5E631D5}" presName="textRect" presStyleLbl="revTx" presStyleIdx="2" presStyleCnt="5">
        <dgm:presLayoutVars>
          <dgm:bulletEnabled val="1"/>
        </dgm:presLayoutVars>
      </dgm:prSet>
      <dgm:spPr/>
    </dgm:pt>
    <dgm:pt modelId="{C47018A4-0A76-EA41-9F1B-4F86C6B199FC}" type="pres">
      <dgm:prSet presAssocID="{7F84C74E-AB29-4365-A31C-6DE227F41774}" presName="sibTrans" presStyleLbl="sibTrans2D1" presStyleIdx="0" presStyleCnt="0"/>
      <dgm:spPr/>
    </dgm:pt>
    <dgm:pt modelId="{BE461FAE-A0A3-1E4F-AF45-B3DC463E87E7}" type="pres">
      <dgm:prSet presAssocID="{5EA20FA0-49B5-466E-BA58-12D7B96C84B6}" presName="compNode" presStyleCnt="0"/>
      <dgm:spPr/>
    </dgm:pt>
    <dgm:pt modelId="{1BFCE4C9-3C3C-2943-BC0B-EF1D908E7ADA}" type="pres">
      <dgm:prSet presAssocID="{5EA20FA0-49B5-466E-BA58-12D7B96C84B6}" presName="pictRect" presStyleLbl="node1" presStyleIdx="3" presStyleCnt="5"/>
      <dgm:spPr>
        <a:blipFill dpi="0" rotWithShape="1">
          <a:blip xmlns:r="http://schemas.openxmlformats.org/officeDocument/2006/relationships"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29" b="-41471"/>
          </a:stretch>
        </a:blipFill>
      </dgm:spPr>
    </dgm:pt>
    <dgm:pt modelId="{275D06C9-C318-994F-876C-F80A06C1C0E2}" type="pres">
      <dgm:prSet presAssocID="{5EA20FA0-49B5-466E-BA58-12D7B96C84B6}" presName="textRect" presStyleLbl="revTx" presStyleIdx="3" presStyleCnt="5">
        <dgm:presLayoutVars>
          <dgm:bulletEnabled val="1"/>
        </dgm:presLayoutVars>
      </dgm:prSet>
      <dgm:spPr/>
    </dgm:pt>
    <dgm:pt modelId="{D7F809B2-E1AC-F84D-80FC-F76D44CF0451}" type="pres">
      <dgm:prSet presAssocID="{99739B72-EA7C-429A-8CBA-889471FF9DE0}" presName="sibTrans" presStyleLbl="sibTrans2D1" presStyleIdx="0" presStyleCnt="0"/>
      <dgm:spPr/>
    </dgm:pt>
    <dgm:pt modelId="{12E24478-9B27-4B47-9E48-53E7B4ECFB75}" type="pres">
      <dgm:prSet presAssocID="{9CC469BA-6166-41A6-8C3C-16521CF5E822}" presName="compNode" presStyleCnt="0"/>
      <dgm:spPr/>
    </dgm:pt>
    <dgm:pt modelId="{C3FB1A78-C085-1242-9BF5-986DC2E482D7}" type="pres">
      <dgm:prSet presAssocID="{9CC469BA-6166-41A6-8C3C-16521CF5E822}" presName="pictRect" presStyleLbl="node1" presStyleIdx="4" presStyleCnt="5"/>
      <dgm:spPr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</dgm:spPr>
    </dgm:pt>
    <dgm:pt modelId="{C52419FC-2074-E841-A389-8343A6C4F02A}" type="pres">
      <dgm:prSet presAssocID="{9CC469BA-6166-41A6-8C3C-16521CF5E822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684C6003-1853-4D61-8A43-06C690FFF877}" type="presOf" srcId="{8ADFA994-58D5-4542-AB8B-DEA4A1F94EEC}" destId="{18135995-7650-9B41-8F79-22C1673A38DB}" srcOrd="0" destOrd="0" presId="urn:microsoft.com/office/officeart/2005/8/layout/pList1"/>
    <dgm:cxn modelId="{75593512-88EC-0E43-9017-E52A998E8781}" type="presOf" srcId="{68B6535F-C35D-5B48-970A-88DC3D85DF1C}" destId="{CFB22085-1799-1C4F-BF16-F0687E43ED26}" srcOrd="0" destOrd="2" presId="urn:microsoft.com/office/officeart/2005/8/layout/pList1"/>
    <dgm:cxn modelId="{E79F451F-C317-462B-BD2C-7D233BC648A2}" type="presOf" srcId="{5EA20FA0-49B5-466E-BA58-12D7B96C84B6}" destId="{275D06C9-C318-994F-876C-F80A06C1C0E2}" srcOrd="0" destOrd="0" presId="urn:microsoft.com/office/officeart/2005/8/layout/pList1"/>
    <dgm:cxn modelId="{14EEB92C-BFBE-477E-BFA6-195625653BEC}" srcId="{1746FFFB-ACA8-48EA-AF6E-8CA7C4AA6585}" destId="{5EA20FA0-49B5-466E-BA58-12D7B96C84B6}" srcOrd="3" destOrd="0" parTransId="{B4BFF501-5C0C-4A11-8C6F-715E954D060B}" sibTransId="{99739B72-EA7C-429A-8CBA-889471FF9DE0}"/>
    <dgm:cxn modelId="{32497A30-D7FB-4EFD-95DF-7D4E8A84E4CC}" srcId="{89C5DF50-F51F-4538-878C-5310D5E631D5}" destId="{ED0067B9-6760-4FB8-995D-3BE260AC70CA}" srcOrd="0" destOrd="0" parTransId="{05BA8570-B1B1-46C4-9F50-94D51C769E9D}" sibTransId="{D4AEB0EE-6740-4841-9326-A6D6F96132B8}"/>
    <dgm:cxn modelId="{A9E6F53F-7043-41E3-915D-91EC3D01DB3E}" srcId="{66C7163F-E0F6-4A29-974D-47D876CCDC42}" destId="{F8258CC1-8D5C-4FA1-ABDB-373DAA4BCC17}" srcOrd="0" destOrd="0" parTransId="{32646EE7-F157-452B-A6B5-11F5B8CD4E4B}" sibTransId="{1DE29776-7B22-4C15-8DC5-B4F2E1497195}"/>
    <dgm:cxn modelId="{0734EB41-43AF-46E8-859E-40FFD9BB7272}" type="presOf" srcId="{89C5DF50-F51F-4538-878C-5310D5E631D5}" destId="{CD6A1172-92C4-8840-9C2C-0872AAE50364}" srcOrd="0" destOrd="0" presId="urn:microsoft.com/office/officeart/2005/8/layout/pList1"/>
    <dgm:cxn modelId="{6CEB1669-47BD-4C6E-AD20-9C107B1DDD1B}" srcId="{1746FFFB-ACA8-48EA-AF6E-8CA7C4AA6585}" destId="{9CC469BA-6166-41A6-8C3C-16521CF5E822}" srcOrd="4" destOrd="0" parTransId="{45DEF4D9-A68E-44A5-8240-2BB10F5E3C00}" sibTransId="{B3AAA603-1CBF-409D-A457-76CFCC848EB0}"/>
    <dgm:cxn modelId="{71144F49-3E9E-4B7A-8118-88AB47F23167}" srcId="{1746FFFB-ACA8-48EA-AF6E-8CA7C4AA6585}" destId="{89C5DF50-F51F-4538-878C-5310D5E631D5}" srcOrd="2" destOrd="0" parTransId="{E83EB1F7-10D2-4BF6-B3E3-26F02D8E595B}" sibTransId="{7F84C74E-AB29-4365-A31C-6DE227F41774}"/>
    <dgm:cxn modelId="{02BBF54B-CC1D-4FEE-AED1-0DF2E5EA0BBE}" type="presOf" srcId="{9CC469BA-6166-41A6-8C3C-16521CF5E822}" destId="{C52419FC-2074-E841-A389-8343A6C4F02A}" srcOrd="0" destOrd="0" presId="urn:microsoft.com/office/officeart/2005/8/layout/pList1"/>
    <dgm:cxn modelId="{12F3C05A-62C6-364F-B21B-73AE530C28EB}" type="presOf" srcId="{F227D558-3315-4A77-B6E0-826E7A6F5A28}" destId="{CFB22085-1799-1C4F-BF16-F0687E43ED26}" srcOrd="0" destOrd="3" presId="urn:microsoft.com/office/officeart/2005/8/layout/pList1"/>
    <dgm:cxn modelId="{B67ECF80-5A96-4596-A488-1FF868B87490}" srcId="{1746FFFB-ACA8-48EA-AF6E-8CA7C4AA6585}" destId="{8ADFA994-58D5-4542-AB8B-DEA4A1F94EEC}" srcOrd="1" destOrd="0" parTransId="{16ED52E3-C3A4-4F4F-B020-71DEF0F579AF}" sibTransId="{A6473CE9-B8CB-4491-B378-D0838BF64B56}"/>
    <dgm:cxn modelId="{B344F883-4493-4DA2-8AB2-CD48B293977D}" type="presOf" srcId="{80D94F28-A9B4-458F-8707-44B9ABAAC4CF}" destId="{0133D6BE-9BEE-4A42-A005-8ED757780C0B}" srcOrd="0" destOrd="0" presId="urn:microsoft.com/office/officeart/2005/8/layout/pList1"/>
    <dgm:cxn modelId="{5B404586-B5F6-4AE4-B5EE-0234087B6C84}" type="presOf" srcId="{F8258CC1-8D5C-4FA1-ABDB-373DAA4BCC17}" destId="{CFB22085-1799-1C4F-BF16-F0687E43ED26}" srcOrd="0" destOrd="1" presId="urn:microsoft.com/office/officeart/2005/8/layout/pList1"/>
    <dgm:cxn modelId="{2C47BA89-244B-4163-A39D-C0FC10C5C2E9}" srcId="{5EA20FA0-49B5-466E-BA58-12D7B96C84B6}" destId="{6F1B31F7-18BE-47A2-9C53-C145F0E4DA74}" srcOrd="0" destOrd="0" parTransId="{8681F45A-3BC8-4D9C-9FC0-BB82A4174D20}" sibTransId="{5FDA5BFB-E103-4FD7-B802-11804DF34A3F}"/>
    <dgm:cxn modelId="{8DC15494-D035-416D-A531-0551890A0DAA}" type="presOf" srcId="{ED0067B9-6760-4FB8-995D-3BE260AC70CA}" destId="{CD6A1172-92C4-8840-9C2C-0872AAE50364}" srcOrd="0" destOrd="1" presId="urn:microsoft.com/office/officeart/2005/8/layout/pList1"/>
    <dgm:cxn modelId="{CEB1AF95-B43E-A748-9DEA-F039AD6B1C8B}" srcId="{89C5DF50-F51F-4538-878C-5310D5E631D5}" destId="{FA0A6082-0C6C-4B47-A127-268B961D3615}" srcOrd="1" destOrd="0" parTransId="{F04B5BA1-E0AB-F041-9B9E-8F48356E2D5D}" sibTransId="{C823080E-DB94-1B46-BD58-002A6C1C0206}"/>
    <dgm:cxn modelId="{C0B3B7AC-3F0B-BE4A-BBB4-5E10D4D5C72D}" srcId="{66C7163F-E0F6-4A29-974D-47D876CCDC42}" destId="{68B6535F-C35D-5B48-970A-88DC3D85DF1C}" srcOrd="1" destOrd="0" parTransId="{A622D120-35F4-994F-92CE-B7A61B8681A0}" sibTransId="{D09AA9D7-2401-8D4A-A2B7-7D60A8392800}"/>
    <dgm:cxn modelId="{D45E63B3-2242-4545-96B5-F014818C4E84}" srcId="{8ADFA994-58D5-4542-AB8B-DEA4A1F94EEC}" destId="{191D19B6-F35D-460E-A877-A941619263B8}" srcOrd="1" destOrd="0" parTransId="{A3F788F3-80C1-4EC3-B341-06B868EFC359}" sibTransId="{ADB28789-DA69-47FF-9337-9666A3F17AE2}"/>
    <dgm:cxn modelId="{4617B1B6-AF92-0C43-8538-4109E7BCBD6B}" srcId="{66C7163F-E0F6-4A29-974D-47D876CCDC42}" destId="{F227D558-3315-4A77-B6E0-826E7A6F5A28}" srcOrd="2" destOrd="0" parTransId="{B64E4F4F-8A31-485A-846D-07FEA8ADAD0F}" sibTransId="{1D9750E2-595B-4F55-B93B-0676ECACC7F8}"/>
    <dgm:cxn modelId="{7C67C6C7-FB91-4F4A-AA11-4E85788B4239}" srcId="{9CC469BA-6166-41A6-8C3C-16521CF5E822}" destId="{C876F095-CA2B-784E-A66F-0DA69650C68A}" srcOrd="1" destOrd="0" parTransId="{5447797B-5748-9F44-B83A-69D932F4E254}" sibTransId="{B3E476F6-0283-064C-9F8E-9EC678D800EB}"/>
    <dgm:cxn modelId="{36BFD9C7-9D3E-524D-864E-88EAB54A813E}" type="presOf" srcId="{FA0A6082-0C6C-4B47-A127-268B961D3615}" destId="{CD6A1172-92C4-8840-9C2C-0872AAE50364}" srcOrd="0" destOrd="2" presId="urn:microsoft.com/office/officeart/2005/8/layout/pList1"/>
    <dgm:cxn modelId="{BDD46FCB-7AEA-1A4C-8BCB-AB7AC87D4AEF}" srcId="{8ADFA994-58D5-4542-AB8B-DEA4A1F94EEC}" destId="{BDC49EE7-88C3-AA48-83C9-3EB1662965B7}" srcOrd="0" destOrd="0" parTransId="{9C147824-3B52-6144-8825-EB8F4BB7C614}" sibTransId="{59ABB7B0-1373-5F41-8B6D-5168583079D0}"/>
    <dgm:cxn modelId="{DC7331CC-BC61-40E3-8972-06C314CA35E3}" srcId="{9CC469BA-6166-41A6-8C3C-16521CF5E822}" destId="{ABFFF114-0DE1-45CD-B79C-CE4B9A10D3A1}" srcOrd="0" destOrd="0" parTransId="{B8662F3C-FBEA-47DF-BA59-50A65DFD33A1}" sibTransId="{12CFCFEC-A108-42A6-8393-474F0485CBD8}"/>
    <dgm:cxn modelId="{6B05EFCE-C667-4831-9380-86496F5DEDD7}" type="presOf" srcId="{66C7163F-E0F6-4A29-974D-47D876CCDC42}" destId="{CFB22085-1799-1C4F-BF16-F0687E43ED26}" srcOrd="0" destOrd="0" presId="urn:microsoft.com/office/officeart/2005/8/layout/pList1"/>
    <dgm:cxn modelId="{5F5404D0-AA1C-49BA-A121-0406C4954449}" type="presOf" srcId="{99739B72-EA7C-429A-8CBA-889471FF9DE0}" destId="{D7F809B2-E1AC-F84D-80FC-F76D44CF0451}" srcOrd="0" destOrd="0" presId="urn:microsoft.com/office/officeart/2005/8/layout/pList1"/>
    <dgm:cxn modelId="{49780ED2-B1C2-41DA-B499-954B2183B824}" type="presOf" srcId="{6F1B31F7-18BE-47A2-9C53-C145F0E4DA74}" destId="{275D06C9-C318-994F-876C-F80A06C1C0E2}" srcOrd="0" destOrd="1" presId="urn:microsoft.com/office/officeart/2005/8/layout/pList1"/>
    <dgm:cxn modelId="{778F53D9-AEFC-415D-9D85-F5093AE5D6C5}" type="presOf" srcId="{A6473CE9-B8CB-4491-B378-D0838BF64B56}" destId="{1C837CDE-1F64-2640-82AD-AA4E4CD9609C}" srcOrd="0" destOrd="0" presId="urn:microsoft.com/office/officeart/2005/8/layout/pList1"/>
    <dgm:cxn modelId="{041BE5DA-9B5E-45E5-9D9A-4B251247EC6E}" type="presOf" srcId="{7F84C74E-AB29-4365-A31C-6DE227F41774}" destId="{C47018A4-0A76-EA41-9F1B-4F86C6B199FC}" srcOrd="0" destOrd="0" presId="urn:microsoft.com/office/officeart/2005/8/layout/pList1"/>
    <dgm:cxn modelId="{F9771FE1-E9FF-BF40-91B0-85B5588D23FF}" type="presOf" srcId="{C876F095-CA2B-784E-A66F-0DA69650C68A}" destId="{C52419FC-2074-E841-A389-8343A6C4F02A}" srcOrd="0" destOrd="2" presId="urn:microsoft.com/office/officeart/2005/8/layout/pList1"/>
    <dgm:cxn modelId="{60FA7DE2-B6A5-4F79-82BA-58D0BDBD2C1C}" type="presOf" srcId="{ABFFF114-0DE1-45CD-B79C-CE4B9A10D3A1}" destId="{C52419FC-2074-E841-A389-8343A6C4F02A}" srcOrd="0" destOrd="1" presId="urn:microsoft.com/office/officeart/2005/8/layout/pList1"/>
    <dgm:cxn modelId="{A3C557E9-82CC-4958-8475-BB0D53E677E5}" type="presOf" srcId="{1746FFFB-ACA8-48EA-AF6E-8CA7C4AA6585}" destId="{44DAFE2A-B75F-8D45-B450-31A12856165C}" srcOrd="0" destOrd="0" presId="urn:microsoft.com/office/officeart/2005/8/layout/pList1"/>
    <dgm:cxn modelId="{9FD7BEEE-45DB-4068-AEB9-91FD95506B59}" type="presOf" srcId="{191D19B6-F35D-460E-A877-A941619263B8}" destId="{18135995-7650-9B41-8F79-22C1673A38DB}" srcOrd="0" destOrd="2" presId="urn:microsoft.com/office/officeart/2005/8/layout/pList1"/>
    <dgm:cxn modelId="{F2E9A4F6-4C35-4E49-B1C7-49353ED6E58D}" srcId="{1746FFFB-ACA8-48EA-AF6E-8CA7C4AA6585}" destId="{66C7163F-E0F6-4A29-974D-47D876CCDC42}" srcOrd="0" destOrd="0" parTransId="{8D418607-1161-4669-9D91-4AA304E11EA3}" sibTransId="{80D94F28-A9B4-458F-8707-44B9ABAAC4CF}"/>
    <dgm:cxn modelId="{5CA18EFD-9607-6E46-9B25-3FFE783521E9}" type="presOf" srcId="{BDC49EE7-88C3-AA48-83C9-3EB1662965B7}" destId="{18135995-7650-9B41-8F79-22C1673A38DB}" srcOrd="0" destOrd="1" presId="urn:microsoft.com/office/officeart/2005/8/layout/pList1"/>
    <dgm:cxn modelId="{47FB38C8-0AA2-4894-A98E-B218D40A5BB9}" type="presParOf" srcId="{44DAFE2A-B75F-8D45-B450-31A12856165C}" destId="{A4CCEF7F-8DDC-4B47-868E-4939C0884E9C}" srcOrd="0" destOrd="0" presId="urn:microsoft.com/office/officeart/2005/8/layout/pList1"/>
    <dgm:cxn modelId="{22E7E6FD-9181-4A9E-9EE1-8A16B05BB94C}" type="presParOf" srcId="{A4CCEF7F-8DDC-4B47-868E-4939C0884E9C}" destId="{BF573575-47F2-6A42-8A56-8A131AD6FC1D}" srcOrd="0" destOrd="0" presId="urn:microsoft.com/office/officeart/2005/8/layout/pList1"/>
    <dgm:cxn modelId="{D1757B78-93A8-4E37-AB35-C8CEEEFC35C2}" type="presParOf" srcId="{A4CCEF7F-8DDC-4B47-868E-4939C0884E9C}" destId="{CFB22085-1799-1C4F-BF16-F0687E43ED26}" srcOrd="1" destOrd="0" presId="urn:microsoft.com/office/officeart/2005/8/layout/pList1"/>
    <dgm:cxn modelId="{1F166EA7-1801-442D-B259-D708692A9C3E}" type="presParOf" srcId="{44DAFE2A-B75F-8D45-B450-31A12856165C}" destId="{0133D6BE-9BEE-4A42-A005-8ED757780C0B}" srcOrd="1" destOrd="0" presId="urn:microsoft.com/office/officeart/2005/8/layout/pList1"/>
    <dgm:cxn modelId="{5E193473-17A8-49F2-B2A1-31AE1DDDFCD8}" type="presParOf" srcId="{44DAFE2A-B75F-8D45-B450-31A12856165C}" destId="{EE6379C1-7E6A-874B-827B-BCEC12F9B3EA}" srcOrd="2" destOrd="0" presId="urn:microsoft.com/office/officeart/2005/8/layout/pList1"/>
    <dgm:cxn modelId="{F47609B0-21B4-43AB-BC16-0B6C8DD3993C}" type="presParOf" srcId="{EE6379C1-7E6A-874B-827B-BCEC12F9B3EA}" destId="{6D86C883-5F31-E74B-A978-85E6E23CC304}" srcOrd="0" destOrd="0" presId="urn:microsoft.com/office/officeart/2005/8/layout/pList1"/>
    <dgm:cxn modelId="{757246A3-83E6-40FE-89A7-A845548D0AAF}" type="presParOf" srcId="{EE6379C1-7E6A-874B-827B-BCEC12F9B3EA}" destId="{18135995-7650-9B41-8F79-22C1673A38DB}" srcOrd="1" destOrd="0" presId="urn:microsoft.com/office/officeart/2005/8/layout/pList1"/>
    <dgm:cxn modelId="{C377168C-A568-43BC-B11C-8132A4A47160}" type="presParOf" srcId="{44DAFE2A-B75F-8D45-B450-31A12856165C}" destId="{1C837CDE-1F64-2640-82AD-AA4E4CD9609C}" srcOrd="3" destOrd="0" presId="urn:microsoft.com/office/officeart/2005/8/layout/pList1"/>
    <dgm:cxn modelId="{849F42D0-25E6-4A76-A0AF-A35CA383C3AA}" type="presParOf" srcId="{44DAFE2A-B75F-8D45-B450-31A12856165C}" destId="{916A7DFF-42F7-2644-AB11-C122DF074EB6}" srcOrd="4" destOrd="0" presId="urn:microsoft.com/office/officeart/2005/8/layout/pList1"/>
    <dgm:cxn modelId="{1A82F806-FD94-4CF0-B333-44F7B93E228F}" type="presParOf" srcId="{916A7DFF-42F7-2644-AB11-C122DF074EB6}" destId="{54D64690-5181-B547-A55B-E1A8B8222C33}" srcOrd="0" destOrd="0" presId="urn:microsoft.com/office/officeart/2005/8/layout/pList1"/>
    <dgm:cxn modelId="{B78BD5A0-9B6B-4B9B-A1F9-2E4E80DD4645}" type="presParOf" srcId="{916A7DFF-42F7-2644-AB11-C122DF074EB6}" destId="{CD6A1172-92C4-8840-9C2C-0872AAE50364}" srcOrd="1" destOrd="0" presId="urn:microsoft.com/office/officeart/2005/8/layout/pList1"/>
    <dgm:cxn modelId="{7C3BF0D9-2989-4AB6-AAD1-E5E5F7E0F96F}" type="presParOf" srcId="{44DAFE2A-B75F-8D45-B450-31A12856165C}" destId="{C47018A4-0A76-EA41-9F1B-4F86C6B199FC}" srcOrd="5" destOrd="0" presId="urn:microsoft.com/office/officeart/2005/8/layout/pList1"/>
    <dgm:cxn modelId="{55057C93-3383-4C92-AB7D-B27F6C7C6A67}" type="presParOf" srcId="{44DAFE2A-B75F-8D45-B450-31A12856165C}" destId="{BE461FAE-A0A3-1E4F-AF45-B3DC463E87E7}" srcOrd="6" destOrd="0" presId="urn:microsoft.com/office/officeart/2005/8/layout/pList1"/>
    <dgm:cxn modelId="{B555E647-7839-4806-8A8A-76A964478438}" type="presParOf" srcId="{BE461FAE-A0A3-1E4F-AF45-B3DC463E87E7}" destId="{1BFCE4C9-3C3C-2943-BC0B-EF1D908E7ADA}" srcOrd="0" destOrd="0" presId="urn:microsoft.com/office/officeart/2005/8/layout/pList1"/>
    <dgm:cxn modelId="{A334A6FE-DD32-4AC5-B7E7-AE82A208D807}" type="presParOf" srcId="{BE461FAE-A0A3-1E4F-AF45-B3DC463E87E7}" destId="{275D06C9-C318-994F-876C-F80A06C1C0E2}" srcOrd="1" destOrd="0" presId="urn:microsoft.com/office/officeart/2005/8/layout/pList1"/>
    <dgm:cxn modelId="{ED63DBE9-5942-45E8-8A29-5BBF352075D9}" type="presParOf" srcId="{44DAFE2A-B75F-8D45-B450-31A12856165C}" destId="{D7F809B2-E1AC-F84D-80FC-F76D44CF0451}" srcOrd="7" destOrd="0" presId="urn:microsoft.com/office/officeart/2005/8/layout/pList1"/>
    <dgm:cxn modelId="{1B7D0A97-6159-4647-8392-55F46BA064A0}" type="presParOf" srcId="{44DAFE2A-B75F-8D45-B450-31A12856165C}" destId="{12E24478-9B27-4B47-9E48-53E7B4ECFB75}" srcOrd="8" destOrd="0" presId="urn:microsoft.com/office/officeart/2005/8/layout/pList1"/>
    <dgm:cxn modelId="{D3900AFB-9221-46BA-AAC8-2BDF680BB76E}" type="presParOf" srcId="{12E24478-9B27-4B47-9E48-53E7B4ECFB75}" destId="{C3FB1A78-C085-1242-9BF5-986DC2E482D7}" srcOrd="0" destOrd="0" presId="urn:microsoft.com/office/officeart/2005/8/layout/pList1"/>
    <dgm:cxn modelId="{8D8775A6-C620-47EE-AD16-065E68839E96}" type="presParOf" srcId="{12E24478-9B27-4B47-9E48-53E7B4ECFB75}" destId="{C52419FC-2074-E841-A389-8343A6C4F02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39514-EC88-4FDE-9F72-CC88241A3727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CBD774-81AF-4167-86DC-1E0CF9F1A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 GCPS uses Samsara </a:t>
          </a:r>
          <a:r>
            <a:rPr lang="en-US">
              <a:latin typeface="Century Gothic" panose="020B0502020202020204"/>
            </a:rPr>
            <a:t>REST</a:t>
          </a:r>
          <a:r>
            <a:rPr lang="en-US"/>
            <a:t> API calls to poll for bus data approximately every 5 seconds.</a:t>
          </a:r>
        </a:p>
      </dgm:t>
    </dgm:pt>
    <dgm:pt modelId="{F3440910-017E-415E-B146-7B8E20567CC2}" type="parTrans" cxnId="{7B24B81F-14A1-415A-AA04-579AB709AE38}">
      <dgm:prSet/>
      <dgm:spPr/>
      <dgm:t>
        <a:bodyPr/>
        <a:lstStyle/>
        <a:p>
          <a:endParaRPr lang="en-US"/>
        </a:p>
      </dgm:t>
    </dgm:pt>
    <dgm:pt modelId="{A2443D69-BEE9-4D01-A016-9EF827313B2A}" type="sibTrans" cxnId="{7B24B81F-14A1-415A-AA04-579AB709AE38}">
      <dgm:prSet/>
      <dgm:spPr/>
      <dgm:t>
        <a:bodyPr/>
        <a:lstStyle/>
        <a:p>
          <a:endParaRPr lang="en-US"/>
        </a:p>
      </dgm:t>
    </dgm:pt>
    <dgm:pt modelId="{7B077846-13F1-44E5-9CB7-F6F71E64C8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Due to the vast bus fleet and how many calls made per minute GCPS makes, they are currently in the top 1% of all of Samsara’s API calls.</a:t>
          </a:r>
        </a:p>
      </dgm:t>
    </dgm:pt>
    <dgm:pt modelId="{3C9EF4E5-68D7-409B-B5CF-176EAD5FAB3C}" type="parTrans" cxnId="{CA92CD38-6322-49D4-99C7-BB6B4E77DDFB}">
      <dgm:prSet/>
      <dgm:spPr/>
      <dgm:t>
        <a:bodyPr/>
        <a:lstStyle/>
        <a:p>
          <a:endParaRPr lang="en-US"/>
        </a:p>
      </dgm:t>
    </dgm:pt>
    <dgm:pt modelId="{26B74A01-A01F-4216-9C54-D09FEB595016}" type="sibTrans" cxnId="{CA92CD38-6322-49D4-99C7-BB6B4E77DDFB}">
      <dgm:prSet/>
      <dgm:spPr/>
      <dgm:t>
        <a:bodyPr/>
        <a:lstStyle/>
        <a:p>
          <a:endParaRPr lang="en-US"/>
        </a:p>
      </dgm:t>
    </dgm:pt>
    <dgm:pt modelId="{C96A4E83-9DF6-42DC-9ABF-43E3EA595A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GCPS would like to switch to using the Samsara Connector and store this bus data into an SQL relational database that can be called by other applications for near real-time data processing.</a:t>
          </a:r>
        </a:p>
      </dgm:t>
    </dgm:pt>
    <dgm:pt modelId="{A77E9506-5DC2-44F6-B73C-AA9E2049B680}" type="parTrans" cxnId="{EBD5A377-57BB-43FB-BEA8-7AC6A7B3AC02}">
      <dgm:prSet/>
      <dgm:spPr/>
      <dgm:t>
        <a:bodyPr/>
        <a:lstStyle/>
        <a:p>
          <a:endParaRPr lang="en-US"/>
        </a:p>
      </dgm:t>
    </dgm:pt>
    <dgm:pt modelId="{F64BF060-900B-43D2-BA33-8A2C92F0CE92}" type="sibTrans" cxnId="{EBD5A377-57BB-43FB-BEA8-7AC6A7B3AC02}">
      <dgm:prSet/>
      <dgm:spPr/>
      <dgm:t>
        <a:bodyPr/>
        <a:lstStyle/>
        <a:p>
          <a:endParaRPr lang="en-US"/>
        </a:p>
      </dgm:t>
    </dgm:pt>
    <dgm:pt modelId="{2608A30A-DFD9-4D50-A145-0607DE5C90FA}" type="pres">
      <dgm:prSet presAssocID="{2E539514-EC88-4FDE-9F72-CC88241A3727}" presName="root" presStyleCnt="0">
        <dgm:presLayoutVars>
          <dgm:dir/>
          <dgm:resizeHandles val="exact"/>
        </dgm:presLayoutVars>
      </dgm:prSet>
      <dgm:spPr/>
    </dgm:pt>
    <dgm:pt modelId="{E8A5C36F-8778-4894-9D2C-186DA9992B00}" type="pres">
      <dgm:prSet presAssocID="{D8CBD774-81AF-4167-86DC-1E0CF9F1A0EC}" presName="compNode" presStyleCnt="0"/>
      <dgm:spPr/>
    </dgm:pt>
    <dgm:pt modelId="{DA8C650C-74B1-4D1F-AFEA-C665B0D6F69E}" type="pres">
      <dgm:prSet presAssocID="{D8CBD774-81AF-4167-86DC-1E0CF9F1A0EC}" presName="bgRect" presStyleLbl="bgShp" presStyleIdx="0" presStyleCnt="3"/>
      <dgm:spPr/>
    </dgm:pt>
    <dgm:pt modelId="{49D4E0DA-7644-4F00-94D6-E0C346047BFD}" type="pres">
      <dgm:prSet presAssocID="{D8CBD774-81AF-4167-86DC-1E0CF9F1A0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AABC737-39E4-4735-A75A-2538DD13E4C4}" type="pres">
      <dgm:prSet presAssocID="{D8CBD774-81AF-4167-86DC-1E0CF9F1A0EC}" presName="spaceRect" presStyleCnt="0"/>
      <dgm:spPr/>
    </dgm:pt>
    <dgm:pt modelId="{290614BC-6F0C-4127-AE0B-AD5867FEA8B5}" type="pres">
      <dgm:prSet presAssocID="{D8CBD774-81AF-4167-86DC-1E0CF9F1A0EC}" presName="parTx" presStyleLbl="revTx" presStyleIdx="0" presStyleCnt="3">
        <dgm:presLayoutVars>
          <dgm:chMax val="0"/>
          <dgm:chPref val="0"/>
        </dgm:presLayoutVars>
      </dgm:prSet>
      <dgm:spPr/>
    </dgm:pt>
    <dgm:pt modelId="{EC3AFA61-0116-47D0-93E0-9D7FD14BF2D9}" type="pres">
      <dgm:prSet presAssocID="{A2443D69-BEE9-4D01-A016-9EF827313B2A}" presName="sibTrans" presStyleCnt="0"/>
      <dgm:spPr/>
    </dgm:pt>
    <dgm:pt modelId="{6CD3634F-55E2-4A2A-A380-7A6663608D16}" type="pres">
      <dgm:prSet presAssocID="{7B077846-13F1-44E5-9CB7-F6F71E64C8CE}" presName="compNode" presStyleCnt="0"/>
      <dgm:spPr/>
    </dgm:pt>
    <dgm:pt modelId="{D6A339E1-F228-4B4B-A3BE-2B980BE9F5B1}" type="pres">
      <dgm:prSet presAssocID="{7B077846-13F1-44E5-9CB7-F6F71E64C8CE}" presName="bgRect" presStyleLbl="bgShp" presStyleIdx="1" presStyleCnt="3"/>
      <dgm:spPr/>
    </dgm:pt>
    <dgm:pt modelId="{C6ABFEA9-88D1-4701-B0FA-6122DC5C34D4}" type="pres">
      <dgm:prSet presAssocID="{7B077846-13F1-44E5-9CB7-F6F71E64C8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F3312C3D-C4E7-476C-8340-9674C6281A31}" type="pres">
      <dgm:prSet presAssocID="{7B077846-13F1-44E5-9CB7-F6F71E64C8CE}" presName="spaceRect" presStyleCnt="0"/>
      <dgm:spPr/>
    </dgm:pt>
    <dgm:pt modelId="{8B22EF5E-0B98-465C-A60E-E72A6ED385BA}" type="pres">
      <dgm:prSet presAssocID="{7B077846-13F1-44E5-9CB7-F6F71E64C8CE}" presName="parTx" presStyleLbl="revTx" presStyleIdx="1" presStyleCnt="3">
        <dgm:presLayoutVars>
          <dgm:chMax val="0"/>
          <dgm:chPref val="0"/>
        </dgm:presLayoutVars>
      </dgm:prSet>
      <dgm:spPr/>
    </dgm:pt>
    <dgm:pt modelId="{A7874FD8-4395-4E55-B1CE-916B3D29B618}" type="pres">
      <dgm:prSet presAssocID="{26B74A01-A01F-4216-9C54-D09FEB595016}" presName="sibTrans" presStyleCnt="0"/>
      <dgm:spPr/>
    </dgm:pt>
    <dgm:pt modelId="{E1AFEE02-4532-4721-B0EE-682AEE958DF7}" type="pres">
      <dgm:prSet presAssocID="{C96A4E83-9DF6-42DC-9ABF-43E3EA595AFF}" presName="compNode" presStyleCnt="0"/>
      <dgm:spPr/>
    </dgm:pt>
    <dgm:pt modelId="{4B69D8E5-BB39-4EE8-AB16-5512732B0D02}" type="pres">
      <dgm:prSet presAssocID="{C96A4E83-9DF6-42DC-9ABF-43E3EA595AFF}" presName="bgRect" presStyleLbl="bgShp" presStyleIdx="2" presStyleCnt="3"/>
      <dgm:spPr/>
    </dgm:pt>
    <dgm:pt modelId="{C0F2FEDB-6C28-4EAA-BD3C-6E8052C3B170}" type="pres">
      <dgm:prSet presAssocID="{C96A4E83-9DF6-42DC-9ABF-43E3EA595A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F3C2CCD-2E57-44D4-890B-A4CE73E0C77C}" type="pres">
      <dgm:prSet presAssocID="{C96A4E83-9DF6-42DC-9ABF-43E3EA595AFF}" presName="spaceRect" presStyleCnt="0"/>
      <dgm:spPr/>
    </dgm:pt>
    <dgm:pt modelId="{617B75F4-2C94-4F65-A478-DCB6C81D93B2}" type="pres">
      <dgm:prSet presAssocID="{C96A4E83-9DF6-42DC-9ABF-43E3EA595A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B24B81F-14A1-415A-AA04-579AB709AE38}" srcId="{2E539514-EC88-4FDE-9F72-CC88241A3727}" destId="{D8CBD774-81AF-4167-86DC-1E0CF9F1A0EC}" srcOrd="0" destOrd="0" parTransId="{F3440910-017E-415E-B146-7B8E20567CC2}" sibTransId="{A2443D69-BEE9-4D01-A016-9EF827313B2A}"/>
    <dgm:cxn modelId="{15BED136-B079-4325-AA17-89A2C3ACD367}" type="presOf" srcId="{7B077846-13F1-44E5-9CB7-F6F71E64C8CE}" destId="{8B22EF5E-0B98-465C-A60E-E72A6ED385BA}" srcOrd="0" destOrd="0" presId="urn:microsoft.com/office/officeart/2018/2/layout/IconVerticalSolidList"/>
    <dgm:cxn modelId="{CA92CD38-6322-49D4-99C7-BB6B4E77DDFB}" srcId="{2E539514-EC88-4FDE-9F72-CC88241A3727}" destId="{7B077846-13F1-44E5-9CB7-F6F71E64C8CE}" srcOrd="1" destOrd="0" parTransId="{3C9EF4E5-68D7-409B-B5CF-176EAD5FAB3C}" sibTransId="{26B74A01-A01F-4216-9C54-D09FEB595016}"/>
    <dgm:cxn modelId="{8E382E6E-520E-4FA2-AFBC-F1323D3A6660}" type="presOf" srcId="{2E539514-EC88-4FDE-9F72-CC88241A3727}" destId="{2608A30A-DFD9-4D50-A145-0607DE5C90FA}" srcOrd="0" destOrd="0" presId="urn:microsoft.com/office/officeart/2018/2/layout/IconVerticalSolidList"/>
    <dgm:cxn modelId="{EBD5A377-57BB-43FB-BEA8-7AC6A7B3AC02}" srcId="{2E539514-EC88-4FDE-9F72-CC88241A3727}" destId="{C96A4E83-9DF6-42DC-9ABF-43E3EA595AFF}" srcOrd="2" destOrd="0" parTransId="{A77E9506-5DC2-44F6-B73C-AA9E2049B680}" sibTransId="{F64BF060-900B-43D2-BA33-8A2C92F0CE92}"/>
    <dgm:cxn modelId="{31E6767B-93B3-4BB5-B70A-79568B755C27}" type="presOf" srcId="{D8CBD774-81AF-4167-86DC-1E0CF9F1A0EC}" destId="{290614BC-6F0C-4127-AE0B-AD5867FEA8B5}" srcOrd="0" destOrd="0" presId="urn:microsoft.com/office/officeart/2018/2/layout/IconVerticalSolidList"/>
    <dgm:cxn modelId="{14F2F8C2-34F8-4D48-8E4B-6D275707AC64}" type="presOf" srcId="{C96A4E83-9DF6-42DC-9ABF-43E3EA595AFF}" destId="{617B75F4-2C94-4F65-A478-DCB6C81D93B2}" srcOrd="0" destOrd="0" presId="urn:microsoft.com/office/officeart/2018/2/layout/IconVerticalSolidList"/>
    <dgm:cxn modelId="{8F3C55F2-3278-45FD-82DB-87868F7B3790}" type="presParOf" srcId="{2608A30A-DFD9-4D50-A145-0607DE5C90FA}" destId="{E8A5C36F-8778-4894-9D2C-186DA9992B00}" srcOrd="0" destOrd="0" presId="urn:microsoft.com/office/officeart/2018/2/layout/IconVerticalSolidList"/>
    <dgm:cxn modelId="{7F7FF4A7-0732-41D8-BE8D-2307DE412DB0}" type="presParOf" srcId="{E8A5C36F-8778-4894-9D2C-186DA9992B00}" destId="{DA8C650C-74B1-4D1F-AFEA-C665B0D6F69E}" srcOrd="0" destOrd="0" presId="urn:microsoft.com/office/officeart/2018/2/layout/IconVerticalSolidList"/>
    <dgm:cxn modelId="{16E26848-415D-46C2-8606-01510A183850}" type="presParOf" srcId="{E8A5C36F-8778-4894-9D2C-186DA9992B00}" destId="{49D4E0DA-7644-4F00-94D6-E0C346047BFD}" srcOrd="1" destOrd="0" presId="urn:microsoft.com/office/officeart/2018/2/layout/IconVerticalSolidList"/>
    <dgm:cxn modelId="{1383A49C-EFD0-4A08-90D7-7C59B56962AE}" type="presParOf" srcId="{E8A5C36F-8778-4894-9D2C-186DA9992B00}" destId="{7AABC737-39E4-4735-A75A-2538DD13E4C4}" srcOrd="2" destOrd="0" presId="urn:microsoft.com/office/officeart/2018/2/layout/IconVerticalSolidList"/>
    <dgm:cxn modelId="{36B51DD3-17D8-4BCC-99A3-643C0A9D9C74}" type="presParOf" srcId="{E8A5C36F-8778-4894-9D2C-186DA9992B00}" destId="{290614BC-6F0C-4127-AE0B-AD5867FEA8B5}" srcOrd="3" destOrd="0" presId="urn:microsoft.com/office/officeart/2018/2/layout/IconVerticalSolidList"/>
    <dgm:cxn modelId="{150A384E-AF16-4377-AC8D-DE9344489ED6}" type="presParOf" srcId="{2608A30A-DFD9-4D50-A145-0607DE5C90FA}" destId="{EC3AFA61-0116-47D0-93E0-9D7FD14BF2D9}" srcOrd="1" destOrd="0" presId="urn:microsoft.com/office/officeart/2018/2/layout/IconVerticalSolidList"/>
    <dgm:cxn modelId="{979A0108-80B4-4D64-A2C0-E17FF2D269DF}" type="presParOf" srcId="{2608A30A-DFD9-4D50-A145-0607DE5C90FA}" destId="{6CD3634F-55E2-4A2A-A380-7A6663608D16}" srcOrd="2" destOrd="0" presId="urn:microsoft.com/office/officeart/2018/2/layout/IconVerticalSolidList"/>
    <dgm:cxn modelId="{3E0AF9AD-0475-42D3-80A9-DA0ECCC5D2A1}" type="presParOf" srcId="{6CD3634F-55E2-4A2A-A380-7A6663608D16}" destId="{D6A339E1-F228-4B4B-A3BE-2B980BE9F5B1}" srcOrd="0" destOrd="0" presId="urn:microsoft.com/office/officeart/2018/2/layout/IconVerticalSolidList"/>
    <dgm:cxn modelId="{AC12D434-17DA-4B15-9588-321E86EB2BAD}" type="presParOf" srcId="{6CD3634F-55E2-4A2A-A380-7A6663608D16}" destId="{C6ABFEA9-88D1-4701-B0FA-6122DC5C34D4}" srcOrd="1" destOrd="0" presId="urn:microsoft.com/office/officeart/2018/2/layout/IconVerticalSolidList"/>
    <dgm:cxn modelId="{5554DF50-9B34-4BD4-ACC0-B44F0690EDC5}" type="presParOf" srcId="{6CD3634F-55E2-4A2A-A380-7A6663608D16}" destId="{F3312C3D-C4E7-476C-8340-9674C6281A31}" srcOrd="2" destOrd="0" presId="urn:microsoft.com/office/officeart/2018/2/layout/IconVerticalSolidList"/>
    <dgm:cxn modelId="{EA02AB95-3FC6-4558-B655-7E02824B2801}" type="presParOf" srcId="{6CD3634F-55E2-4A2A-A380-7A6663608D16}" destId="{8B22EF5E-0B98-465C-A60E-E72A6ED385BA}" srcOrd="3" destOrd="0" presId="urn:microsoft.com/office/officeart/2018/2/layout/IconVerticalSolidList"/>
    <dgm:cxn modelId="{A5891D86-8E85-401A-8C49-24DF58E8589F}" type="presParOf" srcId="{2608A30A-DFD9-4D50-A145-0607DE5C90FA}" destId="{A7874FD8-4395-4E55-B1CE-916B3D29B618}" srcOrd="3" destOrd="0" presId="urn:microsoft.com/office/officeart/2018/2/layout/IconVerticalSolidList"/>
    <dgm:cxn modelId="{46A35518-38B0-4B88-B64D-832F485DF896}" type="presParOf" srcId="{2608A30A-DFD9-4D50-A145-0607DE5C90FA}" destId="{E1AFEE02-4532-4721-B0EE-682AEE958DF7}" srcOrd="4" destOrd="0" presId="urn:microsoft.com/office/officeart/2018/2/layout/IconVerticalSolidList"/>
    <dgm:cxn modelId="{5A277BB6-BED7-4CD4-AB26-BE55A8A48DAC}" type="presParOf" srcId="{E1AFEE02-4532-4721-B0EE-682AEE958DF7}" destId="{4B69D8E5-BB39-4EE8-AB16-5512732B0D02}" srcOrd="0" destOrd="0" presId="urn:microsoft.com/office/officeart/2018/2/layout/IconVerticalSolidList"/>
    <dgm:cxn modelId="{ED2CB645-A3E5-479D-BBC7-B1B61589DDAA}" type="presParOf" srcId="{E1AFEE02-4532-4721-B0EE-682AEE958DF7}" destId="{C0F2FEDB-6C28-4EAA-BD3C-6E8052C3B170}" srcOrd="1" destOrd="0" presId="urn:microsoft.com/office/officeart/2018/2/layout/IconVerticalSolidList"/>
    <dgm:cxn modelId="{6AD7444D-2AD0-473D-9053-1C8E0FC24721}" type="presParOf" srcId="{E1AFEE02-4532-4721-B0EE-682AEE958DF7}" destId="{DF3C2CCD-2E57-44D4-890B-A4CE73E0C77C}" srcOrd="2" destOrd="0" presId="urn:microsoft.com/office/officeart/2018/2/layout/IconVerticalSolidList"/>
    <dgm:cxn modelId="{C8467305-E226-4490-9893-244182582721}" type="presParOf" srcId="{E1AFEE02-4532-4721-B0EE-682AEE958DF7}" destId="{617B75F4-2C94-4F65-A478-DCB6C81D93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0D5E46-AFF9-BE41-AEA7-CBEB1571ACBA}" type="doc">
      <dgm:prSet loTypeId="urn:microsoft.com/office/officeart/2008/layout/PictureStrips" loCatId="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ADEA26-5999-024E-8587-5C581D61D4D2}">
      <dgm:prSet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100" b="1"/>
            <a:t>Kafka Broker</a:t>
          </a:r>
        </a:p>
        <a:p>
          <a:r>
            <a:rPr lang="en-US" sz="1600" b="0" i="1"/>
            <a:t>Publisher-Subscriber Paradigm </a:t>
          </a:r>
        </a:p>
      </dgm:t>
    </dgm:pt>
    <dgm:pt modelId="{C6DDC024-16E7-4D49-A393-C35CBF51132A}" type="parTrans" cxnId="{0969CC8E-4875-0248-8203-DB3983457969}">
      <dgm:prSet/>
      <dgm:spPr/>
      <dgm:t>
        <a:bodyPr/>
        <a:lstStyle/>
        <a:p>
          <a:endParaRPr lang="en-US"/>
        </a:p>
      </dgm:t>
    </dgm:pt>
    <dgm:pt modelId="{C3346E97-E131-C443-9436-B4A3C716A865}" type="sibTrans" cxnId="{0969CC8E-4875-0248-8203-DB3983457969}">
      <dgm:prSet/>
      <dgm:spPr/>
      <dgm:t>
        <a:bodyPr/>
        <a:lstStyle/>
        <a:p>
          <a:endParaRPr lang="en-US"/>
        </a:p>
      </dgm:t>
    </dgm:pt>
    <dgm:pt modelId="{1B46530F-9A14-DA49-921D-A02760714E1E}">
      <dgm:prSet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800" b="1"/>
            <a:t>Bus Simulation </a:t>
          </a:r>
        </a:p>
        <a:p>
          <a:r>
            <a:rPr lang="en-US" sz="1600"/>
            <a:t>Generates synthetic bus data and streams it to Kafka</a:t>
          </a:r>
          <a:r>
            <a:rPr lang="en-US" sz="1800"/>
            <a:t>.</a:t>
          </a:r>
          <a:endParaRPr lang="en-US" sz="1800" b="1" i="1"/>
        </a:p>
      </dgm:t>
    </dgm:pt>
    <dgm:pt modelId="{E91DABBF-4CC2-B44D-8D54-E1F04DD3FB2D}" type="parTrans" cxnId="{08A1E6A4-7945-2C46-8BE0-BE7F31984D0C}">
      <dgm:prSet/>
      <dgm:spPr/>
      <dgm:t>
        <a:bodyPr/>
        <a:lstStyle/>
        <a:p>
          <a:endParaRPr lang="en-US"/>
        </a:p>
      </dgm:t>
    </dgm:pt>
    <dgm:pt modelId="{78A9408E-0D7F-894B-8201-0ECAEAF69D05}" type="sibTrans" cxnId="{08A1E6A4-7945-2C46-8BE0-BE7F31984D0C}">
      <dgm:prSet/>
      <dgm:spPr/>
      <dgm:t>
        <a:bodyPr/>
        <a:lstStyle/>
        <a:p>
          <a:endParaRPr lang="en-US"/>
        </a:p>
      </dgm:t>
    </dgm:pt>
    <dgm:pt modelId="{B26A36B9-35B9-2F42-98F7-F8D04F5FE2C6}">
      <dgm:prSet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900" b="1"/>
            <a:t>MSSQL Database</a:t>
          </a:r>
        </a:p>
        <a:p>
          <a:r>
            <a:rPr lang="en-US" sz="1600"/>
            <a:t>Stores validated data; logs anomalies in a separate table.</a:t>
          </a:r>
          <a:endParaRPr lang="en-US" sz="1600" b="1"/>
        </a:p>
      </dgm:t>
    </dgm:pt>
    <dgm:pt modelId="{BCF5DF4C-24FB-3E4A-B7CC-1F388B7900EB}" type="parTrans" cxnId="{2A752DB4-2ED3-064F-88A9-FA6F1EF508E5}">
      <dgm:prSet/>
      <dgm:spPr/>
      <dgm:t>
        <a:bodyPr/>
        <a:lstStyle/>
        <a:p>
          <a:endParaRPr lang="en-US"/>
        </a:p>
      </dgm:t>
    </dgm:pt>
    <dgm:pt modelId="{3796AF3A-CA0C-5C4B-9660-8D4CBCB286DC}" type="sibTrans" cxnId="{2A752DB4-2ED3-064F-88A9-FA6F1EF508E5}">
      <dgm:prSet/>
      <dgm:spPr/>
      <dgm:t>
        <a:bodyPr/>
        <a:lstStyle/>
        <a:p>
          <a:endParaRPr lang="en-US"/>
        </a:p>
      </dgm:t>
    </dgm:pt>
    <dgm:pt modelId="{71EED7B3-D90B-C442-B248-959AF280BD82}">
      <dgm:prSet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900" b="1"/>
            <a:t>Data Manager</a:t>
          </a:r>
        </a:p>
        <a:p>
          <a:r>
            <a:rPr lang="en-US" sz="1600"/>
            <a:t>Handles data validation and manages SQL operations.</a:t>
          </a:r>
          <a:endParaRPr lang="en-US" sz="1600" b="1" i="1"/>
        </a:p>
      </dgm:t>
    </dgm:pt>
    <dgm:pt modelId="{D1802EE5-A24E-EC41-A4FE-C4149538DB2A}" type="parTrans" cxnId="{15636377-FDA6-D24F-B1A9-0167319CE2AF}">
      <dgm:prSet/>
      <dgm:spPr/>
      <dgm:t>
        <a:bodyPr/>
        <a:lstStyle/>
        <a:p>
          <a:endParaRPr lang="en-US"/>
        </a:p>
      </dgm:t>
    </dgm:pt>
    <dgm:pt modelId="{FA1833EC-A3E2-7B4B-AABB-80EA75A546BF}" type="sibTrans" cxnId="{15636377-FDA6-D24F-B1A9-0167319CE2AF}">
      <dgm:prSet/>
      <dgm:spPr/>
      <dgm:t>
        <a:bodyPr/>
        <a:lstStyle/>
        <a:p>
          <a:endParaRPr lang="en-US"/>
        </a:p>
      </dgm:t>
    </dgm:pt>
    <dgm:pt modelId="{508F1AC0-6976-6F43-A463-65AEDF36D105}">
      <dgm:prSet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700" b="1"/>
            <a:t>Containerization </a:t>
          </a:r>
        </a:p>
        <a:p>
          <a:r>
            <a:rPr lang="en-US" sz="1600"/>
            <a:t>Ensures consistent deployment across environments.</a:t>
          </a:r>
          <a:endParaRPr lang="en-US" sz="1600" b="1" i="1"/>
        </a:p>
      </dgm:t>
    </dgm:pt>
    <dgm:pt modelId="{CDB8A214-2B2B-684F-B6F3-5785F54CAE17}" type="parTrans" cxnId="{E29BF2BD-6FE1-7248-96D4-D725B657D547}">
      <dgm:prSet/>
      <dgm:spPr/>
      <dgm:t>
        <a:bodyPr/>
        <a:lstStyle/>
        <a:p>
          <a:endParaRPr lang="en-US"/>
        </a:p>
      </dgm:t>
    </dgm:pt>
    <dgm:pt modelId="{DC246E13-D109-1541-A1B4-1B94B42E3237}" type="sibTrans" cxnId="{E29BF2BD-6FE1-7248-96D4-D725B657D547}">
      <dgm:prSet/>
      <dgm:spPr/>
      <dgm:t>
        <a:bodyPr/>
        <a:lstStyle/>
        <a:p>
          <a:endParaRPr lang="en-US"/>
        </a:p>
      </dgm:t>
    </dgm:pt>
    <dgm:pt modelId="{CBF8FC27-9313-0D42-9429-4B325C8E821E}">
      <dgm:prSet phldrT="[Text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1800" b="1"/>
            <a:t>RHEL9 Server</a:t>
          </a:r>
        </a:p>
        <a:p>
          <a:r>
            <a:rPr lang="en-US" sz="1400" b="0"/>
            <a:t>Integrates Kafka, MSSQL, and all other components into one seamless application.</a:t>
          </a:r>
        </a:p>
      </dgm:t>
    </dgm:pt>
    <dgm:pt modelId="{E89D68AB-E672-2143-A72E-FF59C529D61B}" type="sibTrans" cxnId="{E68574EC-2089-A14F-9558-05C21677F7F4}">
      <dgm:prSet/>
      <dgm:spPr/>
      <dgm:t>
        <a:bodyPr/>
        <a:lstStyle/>
        <a:p>
          <a:endParaRPr lang="en-US"/>
        </a:p>
      </dgm:t>
    </dgm:pt>
    <dgm:pt modelId="{55FB6A9D-B06E-AB4E-B727-9C70BA710AF1}" type="parTrans" cxnId="{E68574EC-2089-A14F-9558-05C21677F7F4}">
      <dgm:prSet/>
      <dgm:spPr/>
      <dgm:t>
        <a:bodyPr/>
        <a:lstStyle/>
        <a:p>
          <a:endParaRPr lang="en-US"/>
        </a:p>
      </dgm:t>
    </dgm:pt>
    <dgm:pt modelId="{C8918D31-2545-E44E-88C1-CB5211463AB1}" type="pres">
      <dgm:prSet presAssocID="{B10D5E46-AFF9-BE41-AEA7-CBEB1571ACBA}" presName="Name0" presStyleCnt="0">
        <dgm:presLayoutVars>
          <dgm:dir/>
          <dgm:resizeHandles val="exact"/>
        </dgm:presLayoutVars>
      </dgm:prSet>
      <dgm:spPr/>
    </dgm:pt>
    <dgm:pt modelId="{808CFBA9-8027-DF4B-A389-DFEADD5519DF}" type="pres">
      <dgm:prSet presAssocID="{CBF8FC27-9313-0D42-9429-4B325C8E821E}" presName="composite" presStyleCnt="0"/>
      <dgm:spPr/>
    </dgm:pt>
    <dgm:pt modelId="{C5FEF0B2-A043-ED49-85D0-48D6FAAAF883}" type="pres">
      <dgm:prSet presAssocID="{CBF8FC27-9313-0D42-9429-4B325C8E821E}" presName="rect1" presStyleLbl="trAlignAcc1" presStyleIdx="0" presStyleCnt="6" custLinFactNeighborX="-13113">
        <dgm:presLayoutVars>
          <dgm:bulletEnabled val="1"/>
        </dgm:presLayoutVars>
      </dgm:prSet>
      <dgm:spPr/>
    </dgm:pt>
    <dgm:pt modelId="{D3C7FC20-65B1-7F43-8B2C-8BFA8BCFD99A}" type="pres">
      <dgm:prSet presAssocID="{CBF8FC27-9313-0D42-9429-4B325C8E821E}" presName="rect2" presStyleLbl="fgImgPlace1" presStyleIdx="0" presStyleCnt="6" custScaleX="77727" custScaleY="63436" custLinFactNeighborX="-47282" custLinFactNeighborY="1142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1000" r="-11000"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C26E1521-90A7-3348-8B3B-B74865B43E07}" type="pres">
      <dgm:prSet presAssocID="{E89D68AB-E672-2143-A72E-FF59C529D61B}" presName="sibTrans" presStyleCnt="0"/>
      <dgm:spPr/>
    </dgm:pt>
    <dgm:pt modelId="{8FD49D97-63FE-164B-BCF1-02F5972322C9}" type="pres">
      <dgm:prSet presAssocID="{0AADEA26-5999-024E-8587-5C581D61D4D2}" presName="composite" presStyleCnt="0"/>
      <dgm:spPr/>
    </dgm:pt>
    <dgm:pt modelId="{D8A531B8-8805-4949-9F6C-CD3770FD1507}" type="pres">
      <dgm:prSet presAssocID="{0AADEA26-5999-024E-8587-5C581D61D4D2}" presName="rect1" presStyleLbl="trAlignAcc1" presStyleIdx="1" presStyleCnt="6">
        <dgm:presLayoutVars>
          <dgm:bulletEnabled val="1"/>
        </dgm:presLayoutVars>
      </dgm:prSet>
      <dgm:spPr/>
    </dgm:pt>
    <dgm:pt modelId="{8AA7AC04-9BA6-C946-98B3-E8133560C47C}" type="pres">
      <dgm:prSet presAssocID="{0AADEA26-5999-024E-8587-5C581D61D4D2}" presName="rect2" presStyleLbl="fgImgPlace1" presStyleIdx="1" presStyleCnt="6" custScaleX="77727" custScaleY="63436" custLinFactNeighborX="12662" custLinFactNeighborY="1142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1000" r="-11000"/>
          </a:stretch>
        </a:blipFill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0F122105-A5D4-BF47-AD9B-05F3DD460B89}" type="pres">
      <dgm:prSet presAssocID="{C3346E97-E131-C443-9436-B4A3C716A865}" presName="sibTrans" presStyleCnt="0"/>
      <dgm:spPr/>
    </dgm:pt>
    <dgm:pt modelId="{924DE551-8783-D043-9EC1-321E83E61D57}" type="pres">
      <dgm:prSet presAssocID="{1B46530F-9A14-DA49-921D-A02760714E1E}" presName="composite" presStyleCnt="0"/>
      <dgm:spPr/>
    </dgm:pt>
    <dgm:pt modelId="{FF281409-6396-8648-AB3F-9EA0D360242D}" type="pres">
      <dgm:prSet presAssocID="{1B46530F-9A14-DA49-921D-A02760714E1E}" presName="rect1" presStyleLbl="trAlignAcc1" presStyleIdx="2" presStyleCnt="6" custLinFactNeighborX="-13113">
        <dgm:presLayoutVars>
          <dgm:bulletEnabled val="1"/>
        </dgm:presLayoutVars>
      </dgm:prSet>
      <dgm:spPr/>
    </dgm:pt>
    <dgm:pt modelId="{94229644-2BF8-3D40-8214-042DAB9FAA33}" type="pres">
      <dgm:prSet presAssocID="{1B46530F-9A14-DA49-921D-A02760714E1E}" presName="rect2" presStyleLbl="fgImgPlace1" presStyleIdx="2" presStyleCnt="6" custScaleX="70076" custScaleY="61589" custLinFactNeighborX="-47282" custLinFactNeighborY="11422"/>
      <dgm:spPr>
        <a:blipFill>
          <a:blip xmlns:r="http://schemas.openxmlformats.org/officeDocument/2006/relationships" r:embed="rId5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4F84078F-DA94-EC4F-8191-92FB032326B6}" type="pres">
      <dgm:prSet presAssocID="{78A9408E-0D7F-894B-8201-0ECAEAF69D05}" presName="sibTrans" presStyleCnt="0"/>
      <dgm:spPr/>
    </dgm:pt>
    <dgm:pt modelId="{24F4C489-610E-B74F-BFC9-3315552FBE1E}" type="pres">
      <dgm:prSet presAssocID="{B26A36B9-35B9-2F42-98F7-F8D04F5FE2C6}" presName="composite" presStyleCnt="0"/>
      <dgm:spPr/>
    </dgm:pt>
    <dgm:pt modelId="{881B4A56-D0A8-9447-AD45-84776E9739FE}" type="pres">
      <dgm:prSet presAssocID="{B26A36B9-35B9-2F42-98F7-F8D04F5FE2C6}" presName="rect1" presStyleLbl="trAlignAcc1" presStyleIdx="3" presStyleCnt="6">
        <dgm:presLayoutVars>
          <dgm:bulletEnabled val="1"/>
        </dgm:presLayoutVars>
      </dgm:prSet>
      <dgm:spPr/>
    </dgm:pt>
    <dgm:pt modelId="{092CE9AE-1C4A-6944-89E7-911D26651318}" type="pres">
      <dgm:prSet presAssocID="{B26A36B9-35B9-2F42-98F7-F8D04F5FE2C6}" presName="rect2" presStyleLbl="fgImgPlace1" presStyleIdx="3" presStyleCnt="6" custScaleX="75463" custScaleY="61589" custLinFactNeighborX="12662" custLinFactNeighborY="1142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541FD8-B6C9-054D-8CA8-C44962D61B22}" type="pres">
      <dgm:prSet presAssocID="{3796AF3A-CA0C-5C4B-9660-8D4CBCB286DC}" presName="sibTrans" presStyleCnt="0"/>
      <dgm:spPr/>
    </dgm:pt>
    <dgm:pt modelId="{7999C2F1-13A9-514E-BC7E-07F6A5C8DD36}" type="pres">
      <dgm:prSet presAssocID="{71EED7B3-D90B-C442-B248-959AF280BD82}" presName="composite" presStyleCnt="0"/>
      <dgm:spPr/>
    </dgm:pt>
    <dgm:pt modelId="{752FE7C0-08A4-E349-90B8-A9D17728529A}" type="pres">
      <dgm:prSet presAssocID="{71EED7B3-D90B-C442-B248-959AF280BD82}" presName="rect1" presStyleLbl="trAlignAcc1" presStyleIdx="4" presStyleCnt="6" custLinFactNeighborX="-13113">
        <dgm:presLayoutVars>
          <dgm:bulletEnabled val="1"/>
        </dgm:presLayoutVars>
      </dgm:prSet>
      <dgm:spPr/>
    </dgm:pt>
    <dgm:pt modelId="{33F4D792-D7AA-474A-AB10-A4645F93F19E}" type="pres">
      <dgm:prSet presAssocID="{71EED7B3-D90B-C442-B248-959AF280BD82}" presName="rect2" presStyleLbl="fgImgPlace1" presStyleIdx="4" presStyleCnt="6" custScaleX="75463" custScaleY="61589" custLinFactNeighborX="-47282" custLinFactNeighborY="1142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1000" r="-11000"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351D74E8-63CF-8440-BD54-D025B868363C}" type="pres">
      <dgm:prSet presAssocID="{FA1833EC-A3E2-7B4B-AABB-80EA75A546BF}" presName="sibTrans" presStyleCnt="0"/>
      <dgm:spPr/>
    </dgm:pt>
    <dgm:pt modelId="{5C7FCDCD-EE6B-4E49-ADFA-4750B610FFBC}" type="pres">
      <dgm:prSet presAssocID="{508F1AC0-6976-6F43-A463-65AEDF36D105}" presName="composite" presStyleCnt="0"/>
      <dgm:spPr/>
    </dgm:pt>
    <dgm:pt modelId="{FA91644F-3CB0-9640-9CBA-3BBBB92D4C61}" type="pres">
      <dgm:prSet presAssocID="{508F1AC0-6976-6F43-A463-65AEDF36D105}" presName="rect1" presStyleLbl="trAlignAcc1" presStyleIdx="5" presStyleCnt="6" custLinFactNeighborY="-3475">
        <dgm:presLayoutVars>
          <dgm:bulletEnabled val="1"/>
        </dgm:presLayoutVars>
      </dgm:prSet>
      <dgm:spPr/>
    </dgm:pt>
    <dgm:pt modelId="{72841F5B-D006-7445-A881-8E1F90273E47}" type="pres">
      <dgm:prSet presAssocID="{508F1AC0-6976-6F43-A463-65AEDF36D105}" presName="rect2" presStyleLbl="fgImgPlace1" presStyleIdx="5" presStyleCnt="6" custScaleX="75463" custScaleY="61589" custLinFactNeighborX="12662" custLinFactNeighborY="11422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1000" r="-11000"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</dgm:ptLst>
  <dgm:cxnLst>
    <dgm:cxn modelId="{F1445B09-3AB6-4C75-89DD-3466382B7712}" type="presOf" srcId="{0AADEA26-5999-024E-8587-5C581D61D4D2}" destId="{D8A531B8-8805-4949-9F6C-CD3770FD1507}" srcOrd="0" destOrd="0" presId="urn:microsoft.com/office/officeart/2008/layout/PictureStrips"/>
    <dgm:cxn modelId="{1019001A-C3CD-49BF-8F14-7FEFAF7EF136}" type="presOf" srcId="{1B46530F-9A14-DA49-921D-A02760714E1E}" destId="{FF281409-6396-8648-AB3F-9EA0D360242D}" srcOrd="0" destOrd="0" presId="urn:microsoft.com/office/officeart/2008/layout/PictureStrips"/>
    <dgm:cxn modelId="{46C92520-DFC1-4CE5-89B8-F38E2FA91253}" type="presOf" srcId="{71EED7B3-D90B-C442-B248-959AF280BD82}" destId="{752FE7C0-08A4-E349-90B8-A9D17728529A}" srcOrd="0" destOrd="0" presId="urn:microsoft.com/office/officeart/2008/layout/PictureStrips"/>
    <dgm:cxn modelId="{E9CD1866-28C6-494F-A157-F4A1BC6D2F00}" type="presOf" srcId="{B10D5E46-AFF9-BE41-AEA7-CBEB1571ACBA}" destId="{C8918D31-2545-E44E-88C1-CB5211463AB1}" srcOrd="0" destOrd="0" presId="urn:microsoft.com/office/officeart/2008/layout/PictureStrips"/>
    <dgm:cxn modelId="{15636377-FDA6-D24F-B1A9-0167319CE2AF}" srcId="{B10D5E46-AFF9-BE41-AEA7-CBEB1571ACBA}" destId="{71EED7B3-D90B-C442-B248-959AF280BD82}" srcOrd="4" destOrd="0" parTransId="{D1802EE5-A24E-EC41-A4FE-C4149538DB2A}" sibTransId="{FA1833EC-A3E2-7B4B-AABB-80EA75A546BF}"/>
    <dgm:cxn modelId="{BE26C077-CCE7-4D54-A81B-DC8E80316C9F}" type="presOf" srcId="{508F1AC0-6976-6F43-A463-65AEDF36D105}" destId="{FA91644F-3CB0-9640-9CBA-3BBBB92D4C61}" srcOrd="0" destOrd="0" presId="urn:microsoft.com/office/officeart/2008/layout/PictureStrips"/>
    <dgm:cxn modelId="{0969CC8E-4875-0248-8203-DB3983457969}" srcId="{B10D5E46-AFF9-BE41-AEA7-CBEB1571ACBA}" destId="{0AADEA26-5999-024E-8587-5C581D61D4D2}" srcOrd="1" destOrd="0" parTransId="{C6DDC024-16E7-4D49-A393-C35CBF51132A}" sibTransId="{C3346E97-E131-C443-9436-B4A3C716A865}"/>
    <dgm:cxn modelId="{08A1E6A4-7945-2C46-8BE0-BE7F31984D0C}" srcId="{B10D5E46-AFF9-BE41-AEA7-CBEB1571ACBA}" destId="{1B46530F-9A14-DA49-921D-A02760714E1E}" srcOrd="2" destOrd="0" parTransId="{E91DABBF-4CC2-B44D-8D54-E1F04DD3FB2D}" sibTransId="{78A9408E-0D7F-894B-8201-0ECAEAF69D05}"/>
    <dgm:cxn modelId="{81B263AB-16C5-4627-B790-2123C2BF531C}" type="presOf" srcId="{CBF8FC27-9313-0D42-9429-4B325C8E821E}" destId="{C5FEF0B2-A043-ED49-85D0-48D6FAAAF883}" srcOrd="0" destOrd="0" presId="urn:microsoft.com/office/officeart/2008/layout/PictureStrips"/>
    <dgm:cxn modelId="{2A752DB4-2ED3-064F-88A9-FA6F1EF508E5}" srcId="{B10D5E46-AFF9-BE41-AEA7-CBEB1571ACBA}" destId="{B26A36B9-35B9-2F42-98F7-F8D04F5FE2C6}" srcOrd="3" destOrd="0" parTransId="{BCF5DF4C-24FB-3E4A-B7CC-1F388B7900EB}" sibTransId="{3796AF3A-CA0C-5C4B-9660-8D4CBCB286DC}"/>
    <dgm:cxn modelId="{E29BF2BD-6FE1-7248-96D4-D725B657D547}" srcId="{B10D5E46-AFF9-BE41-AEA7-CBEB1571ACBA}" destId="{508F1AC0-6976-6F43-A463-65AEDF36D105}" srcOrd="5" destOrd="0" parTransId="{CDB8A214-2B2B-684F-B6F3-5785F54CAE17}" sibTransId="{DC246E13-D109-1541-A1B4-1B94B42E3237}"/>
    <dgm:cxn modelId="{E68574EC-2089-A14F-9558-05C21677F7F4}" srcId="{B10D5E46-AFF9-BE41-AEA7-CBEB1571ACBA}" destId="{CBF8FC27-9313-0D42-9429-4B325C8E821E}" srcOrd="0" destOrd="0" parTransId="{55FB6A9D-B06E-AB4E-B727-9C70BA710AF1}" sibTransId="{E89D68AB-E672-2143-A72E-FF59C529D61B}"/>
    <dgm:cxn modelId="{4F9085EE-77D6-41E8-9080-A5B15EE6B430}" type="presOf" srcId="{B26A36B9-35B9-2F42-98F7-F8D04F5FE2C6}" destId="{881B4A56-D0A8-9447-AD45-84776E9739FE}" srcOrd="0" destOrd="0" presId="urn:microsoft.com/office/officeart/2008/layout/PictureStrips"/>
    <dgm:cxn modelId="{03D5DF4F-6C72-4A39-B46E-A124D16F765B}" type="presParOf" srcId="{C8918D31-2545-E44E-88C1-CB5211463AB1}" destId="{808CFBA9-8027-DF4B-A389-DFEADD5519DF}" srcOrd="0" destOrd="0" presId="urn:microsoft.com/office/officeart/2008/layout/PictureStrips"/>
    <dgm:cxn modelId="{D77BA383-56E1-4131-B35D-AFCAA7430AD8}" type="presParOf" srcId="{808CFBA9-8027-DF4B-A389-DFEADD5519DF}" destId="{C5FEF0B2-A043-ED49-85D0-48D6FAAAF883}" srcOrd="0" destOrd="0" presId="urn:microsoft.com/office/officeart/2008/layout/PictureStrips"/>
    <dgm:cxn modelId="{0112D5AB-26DB-4217-AFCA-CE77DB0DE531}" type="presParOf" srcId="{808CFBA9-8027-DF4B-A389-DFEADD5519DF}" destId="{D3C7FC20-65B1-7F43-8B2C-8BFA8BCFD99A}" srcOrd="1" destOrd="0" presId="urn:microsoft.com/office/officeart/2008/layout/PictureStrips"/>
    <dgm:cxn modelId="{1D4E18C0-C4E7-427E-A072-17504D0D35E5}" type="presParOf" srcId="{C8918D31-2545-E44E-88C1-CB5211463AB1}" destId="{C26E1521-90A7-3348-8B3B-B74865B43E07}" srcOrd="1" destOrd="0" presId="urn:microsoft.com/office/officeart/2008/layout/PictureStrips"/>
    <dgm:cxn modelId="{ECFD43CF-542B-4399-9D96-BC92110651D0}" type="presParOf" srcId="{C8918D31-2545-E44E-88C1-CB5211463AB1}" destId="{8FD49D97-63FE-164B-BCF1-02F5972322C9}" srcOrd="2" destOrd="0" presId="urn:microsoft.com/office/officeart/2008/layout/PictureStrips"/>
    <dgm:cxn modelId="{6F80A970-F15A-4D70-A539-A4C08E6C74A1}" type="presParOf" srcId="{8FD49D97-63FE-164B-BCF1-02F5972322C9}" destId="{D8A531B8-8805-4949-9F6C-CD3770FD1507}" srcOrd="0" destOrd="0" presId="urn:microsoft.com/office/officeart/2008/layout/PictureStrips"/>
    <dgm:cxn modelId="{D2DA308D-F45A-4373-AE94-06D6F58CAF41}" type="presParOf" srcId="{8FD49D97-63FE-164B-BCF1-02F5972322C9}" destId="{8AA7AC04-9BA6-C946-98B3-E8133560C47C}" srcOrd="1" destOrd="0" presId="urn:microsoft.com/office/officeart/2008/layout/PictureStrips"/>
    <dgm:cxn modelId="{A2474E9E-6135-45C7-A8A2-7AA113858FBF}" type="presParOf" srcId="{C8918D31-2545-E44E-88C1-CB5211463AB1}" destId="{0F122105-A5D4-BF47-AD9B-05F3DD460B89}" srcOrd="3" destOrd="0" presId="urn:microsoft.com/office/officeart/2008/layout/PictureStrips"/>
    <dgm:cxn modelId="{D753A406-63FA-41DE-87F1-C6EF486E0E75}" type="presParOf" srcId="{C8918D31-2545-E44E-88C1-CB5211463AB1}" destId="{924DE551-8783-D043-9EC1-321E83E61D57}" srcOrd="4" destOrd="0" presId="urn:microsoft.com/office/officeart/2008/layout/PictureStrips"/>
    <dgm:cxn modelId="{57C33749-CB5B-410C-BCC6-B655AAD7EF35}" type="presParOf" srcId="{924DE551-8783-D043-9EC1-321E83E61D57}" destId="{FF281409-6396-8648-AB3F-9EA0D360242D}" srcOrd="0" destOrd="0" presId="urn:microsoft.com/office/officeart/2008/layout/PictureStrips"/>
    <dgm:cxn modelId="{449499AD-9DB9-40FC-BA2E-8324F9B33FB9}" type="presParOf" srcId="{924DE551-8783-D043-9EC1-321E83E61D57}" destId="{94229644-2BF8-3D40-8214-042DAB9FAA33}" srcOrd="1" destOrd="0" presId="urn:microsoft.com/office/officeart/2008/layout/PictureStrips"/>
    <dgm:cxn modelId="{A9ADB656-F8A7-478A-9949-1BFEE9FC5784}" type="presParOf" srcId="{C8918D31-2545-E44E-88C1-CB5211463AB1}" destId="{4F84078F-DA94-EC4F-8191-92FB032326B6}" srcOrd="5" destOrd="0" presId="urn:microsoft.com/office/officeart/2008/layout/PictureStrips"/>
    <dgm:cxn modelId="{2A588098-DD1D-483F-9B1A-87362A47D91A}" type="presParOf" srcId="{C8918D31-2545-E44E-88C1-CB5211463AB1}" destId="{24F4C489-610E-B74F-BFC9-3315552FBE1E}" srcOrd="6" destOrd="0" presId="urn:microsoft.com/office/officeart/2008/layout/PictureStrips"/>
    <dgm:cxn modelId="{1D4BD630-C4F3-4683-97E5-AE05A9FCFCF6}" type="presParOf" srcId="{24F4C489-610E-B74F-BFC9-3315552FBE1E}" destId="{881B4A56-D0A8-9447-AD45-84776E9739FE}" srcOrd="0" destOrd="0" presId="urn:microsoft.com/office/officeart/2008/layout/PictureStrips"/>
    <dgm:cxn modelId="{4CAA9136-D185-4477-80ED-C6EF4DED0A94}" type="presParOf" srcId="{24F4C489-610E-B74F-BFC9-3315552FBE1E}" destId="{092CE9AE-1C4A-6944-89E7-911D26651318}" srcOrd="1" destOrd="0" presId="urn:microsoft.com/office/officeart/2008/layout/PictureStrips"/>
    <dgm:cxn modelId="{772804DF-27D4-4E38-8C0C-1174CC0E6489}" type="presParOf" srcId="{C8918D31-2545-E44E-88C1-CB5211463AB1}" destId="{58541FD8-B6C9-054D-8CA8-C44962D61B22}" srcOrd="7" destOrd="0" presId="urn:microsoft.com/office/officeart/2008/layout/PictureStrips"/>
    <dgm:cxn modelId="{0144B39F-B362-4607-8BA4-D54FA4785575}" type="presParOf" srcId="{C8918D31-2545-E44E-88C1-CB5211463AB1}" destId="{7999C2F1-13A9-514E-BC7E-07F6A5C8DD36}" srcOrd="8" destOrd="0" presId="urn:microsoft.com/office/officeart/2008/layout/PictureStrips"/>
    <dgm:cxn modelId="{ED74A57F-33A0-49CA-9EA7-E0A381D812F7}" type="presParOf" srcId="{7999C2F1-13A9-514E-BC7E-07F6A5C8DD36}" destId="{752FE7C0-08A4-E349-90B8-A9D17728529A}" srcOrd="0" destOrd="0" presId="urn:microsoft.com/office/officeart/2008/layout/PictureStrips"/>
    <dgm:cxn modelId="{166531B0-17CC-4972-8F84-8FF68AD04947}" type="presParOf" srcId="{7999C2F1-13A9-514E-BC7E-07F6A5C8DD36}" destId="{33F4D792-D7AA-474A-AB10-A4645F93F19E}" srcOrd="1" destOrd="0" presId="urn:microsoft.com/office/officeart/2008/layout/PictureStrips"/>
    <dgm:cxn modelId="{40E7655A-F1F7-483E-AEC0-6D7F573816D8}" type="presParOf" srcId="{C8918D31-2545-E44E-88C1-CB5211463AB1}" destId="{351D74E8-63CF-8440-BD54-D025B868363C}" srcOrd="9" destOrd="0" presId="urn:microsoft.com/office/officeart/2008/layout/PictureStrips"/>
    <dgm:cxn modelId="{B9035068-626C-4013-A5DC-3AF3430A7585}" type="presParOf" srcId="{C8918D31-2545-E44E-88C1-CB5211463AB1}" destId="{5C7FCDCD-EE6B-4E49-ADFA-4750B610FFBC}" srcOrd="10" destOrd="0" presId="urn:microsoft.com/office/officeart/2008/layout/PictureStrips"/>
    <dgm:cxn modelId="{43DA9282-5F4E-4799-8184-0212A1A9C12C}" type="presParOf" srcId="{5C7FCDCD-EE6B-4E49-ADFA-4750B610FFBC}" destId="{FA91644F-3CB0-9640-9CBA-3BBBB92D4C61}" srcOrd="0" destOrd="0" presId="urn:microsoft.com/office/officeart/2008/layout/PictureStrips"/>
    <dgm:cxn modelId="{A81B5AE0-0DDB-4A41-A2A6-4DBC048F7ACD}" type="presParOf" srcId="{5C7FCDCD-EE6B-4E49-ADFA-4750B610FFBC}" destId="{72841F5B-D006-7445-A881-8E1F90273E4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14B130-43FC-4B76-8230-28BEFC71CA8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2EDC0A-83BF-445E-AAE9-5A31C6F7DA16}">
      <dgm:prSet custT="1"/>
      <dgm:spPr/>
      <dgm:t>
        <a:bodyPr/>
        <a:lstStyle/>
        <a:p>
          <a:r>
            <a:rPr lang="en-US" sz="1800" b="1"/>
            <a:t>Changing Milestones and Requirements</a:t>
          </a:r>
        </a:p>
      </dgm:t>
    </dgm:pt>
    <dgm:pt modelId="{A659EFE9-EDFE-43F2-B768-331B864B85E3}" type="parTrans" cxnId="{3B753640-AC20-49EF-8D96-D46F2C101B59}">
      <dgm:prSet/>
      <dgm:spPr/>
      <dgm:t>
        <a:bodyPr/>
        <a:lstStyle/>
        <a:p>
          <a:endParaRPr lang="en-US"/>
        </a:p>
      </dgm:t>
    </dgm:pt>
    <dgm:pt modelId="{AA3C497B-2F6D-4E16-AEF2-E486FFF04C5E}" type="sibTrans" cxnId="{3B753640-AC20-49EF-8D96-D46F2C101B59}">
      <dgm:prSet/>
      <dgm:spPr/>
      <dgm:t>
        <a:bodyPr/>
        <a:lstStyle/>
        <a:p>
          <a:endParaRPr lang="en-US"/>
        </a:p>
      </dgm:t>
    </dgm:pt>
    <dgm:pt modelId="{3010FABD-C9E8-4F1C-A7A5-E89A95442C91}">
      <dgm:prSet custT="1"/>
      <dgm:spPr/>
      <dgm:t>
        <a:bodyPr/>
        <a:lstStyle/>
        <a:p>
          <a:r>
            <a:rPr lang="en-US" sz="1200"/>
            <a:t>This was the sponsor's first time collaborating with a senior project class, let alone 3!</a:t>
          </a:r>
        </a:p>
      </dgm:t>
    </dgm:pt>
    <dgm:pt modelId="{D03001E1-553D-4132-B38F-5189F5CED532}" type="parTrans" cxnId="{5C900032-6A34-4248-B0CA-BA373B024B74}">
      <dgm:prSet/>
      <dgm:spPr/>
      <dgm:t>
        <a:bodyPr/>
        <a:lstStyle/>
        <a:p>
          <a:endParaRPr lang="en-US"/>
        </a:p>
      </dgm:t>
    </dgm:pt>
    <dgm:pt modelId="{F1D946F3-C1EC-447C-8900-FBA8DC306965}" type="sibTrans" cxnId="{5C900032-6A34-4248-B0CA-BA373B024B74}">
      <dgm:prSet/>
      <dgm:spPr/>
      <dgm:t>
        <a:bodyPr/>
        <a:lstStyle/>
        <a:p>
          <a:endParaRPr lang="en-US"/>
        </a:p>
      </dgm:t>
    </dgm:pt>
    <dgm:pt modelId="{65BAF739-4966-4FC9-A60B-06D78DD3602F}">
      <dgm:prSet custT="1"/>
      <dgm:spPr/>
      <dgm:t>
        <a:bodyPr/>
        <a:lstStyle/>
        <a:p>
          <a:r>
            <a:rPr lang="en-US" sz="1200"/>
            <a:t>Milestones and requirements evolved throughout the project, requiring the team to stay adaptable and proactive.</a:t>
          </a:r>
        </a:p>
      </dgm:t>
    </dgm:pt>
    <dgm:pt modelId="{4EF54AA7-9AEA-4B92-97E6-AA3292401AF4}" type="parTrans" cxnId="{08DF4C8C-6019-4BBC-9389-E35900EBC7AC}">
      <dgm:prSet/>
      <dgm:spPr/>
      <dgm:t>
        <a:bodyPr/>
        <a:lstStyle/>
        <a:p>
          <a:endParaRPr lang="en-US"/>
        </a:p>
      </dgm:t>
    </dgm:pt>
    <dgm:pt modelId="{88588751-5F43-48C1-91E9-BB72393980C4}" type="sibTrans" cxnId="{08DF4C8C-6019-4BBC-9389-E35900EBC7AC}">
      <dgm:prSet/>
      <dgm:spPr/>
      <dgm:t>
        <a:bodyPr/>
        <a:lstStyle/>
        <a:p>
          <a:endParaRPr lang="en-US"/>
        </a:p>
      </dgm:t>
    </dgm:pt>
    <dgm:pt modelId="{B6718C63-6E22-4BA7-BC06-D50DC4CA1947}">
      <dgm:prSet custT="1"/>
      <dgm:spPr/>
      <dgm:t>
        <a:bodyPr/>
        <a:lstStyle/>
        <a:p>
          <a:r>
            <a:rPr lang="en-US" sz="1200"/>
            <a:t>Frequent adjustments affected planning and resource allocation, making it necessary to revise deliverables on the go.</a:t>
          </a:r>
        </a:p>
      </dgm:t>
    </dgm:pt>
    <dgm:pt modelId="{372D3A96-966D-4DB1-B229-56F1434AEACD}" type="parTrans" cxnId="{F67FFA59-62E3-48D9-A7E2-C7D66590110C}">
      <dgm:prSet/>
      <dgm:spPr/>
      <dgm:t>
        <a:bodyPr/>
        <a:lstStyle/>
        <a:p>
          <a:endParaRPr lang="en-US"/>
        </a:p>
      </dgm:t>
    </dgm:pt>
    <dgm:pt modelId="{A55FC0FD-DE38-46DA-9769-96CED654534E}" type="sibTrans" cxnId="{F67FFA59-62E3-48D9-A7E2-C7D66590110C}">
      <dgm:prSet/>
      <dgm:spPr/>
      <dgm:t>
        <a:bodyPr/>
        <a:lstStyle/>
        <a:p>
          <a:endParaRPr lang="en-US"/>
        </a:p>
      </dgm:t>
    </dgm:pt>
    <dgm:pt modelId="{8DCFBD46-5134-4C2F-8516-5BD01BB4B3FA}">
      <dgm:prSet custT="1"/>
      <dgm:spPr/>
      <dgm:t>
        <a:bodyPr/>
        <a:lstStyle/>
        <a:p>
          <a:r>
            <a:rPr lang="en-US" sz="1800" b="1"/>
            <a:t>Technical Learning Curve</a:t>
          </a:r>
        </a:p>
      </dgm:t>
    </dgm:pt>
    <dgm:pt modelId="{5AD6780D-434B-45B7-AA94-7578C99D5943}" type="parTrans" cxnId="{EA3F0C9B-A8DE-4C57-BD84-EAD2A1F7DAA0}">
      <dgm:prSet/>
      <dgm:spPr/>
      <dgm:t>
        <a:bodyPr/>
        <a:lstStyle/>
        <a:p>
          <a:endParaRPr lang="en-US"/>
        </a:p>
      </dgm:t>
    </dgm:pt>
    <dgm:pt modelId="{0AEE8348-3714-4099-B0F4-146F90E30516}" type="sibTrans" cxnId="{EA3F0C9B-A8DE-4C57-BD84-EAD2A1F7DAA0}">
      <dgm:prSet/>
      <dgm:spPr/>
      <dgm:t>
        <a:bodyPr/>
        <a:lstStyle/>
        <a:p>
          <a:endParaRPr lang="en-US"/>
        </a:p>
      </dgm:t>
    </dgm:pt>
    <dgm:pt modelId="{A66DC59C-1A8C-45FE-8E4C-F064751C2932}">
      <dgm:prSet custT="1"/>
      <dgm:spPr/>
      <dgm:t>
        <a:bodyPr/>
        <a:lstStyle/>
        <a:p>
          <a:r>
            <a:rPr lang="en-US" sz="1200"/>
            <a:t>Team members had to quickly familiarize themselves with Kafka, containerization (</a:t>
          </a:r>
          <a:r>
            <a:rPr lang="en-US" sz="1200" err="1"/>
            <a:t>Podman</a:t>
          </a:r>
          <a:r>
            <a:rPr lang="en-US" sz="1200"/>
            <a:t>), and MS SQL Server integration on Linux.</a:t>
          </a:r>
        </a:p>
      </dgm:t>
    </dgm:pt>
    <dgm:pt modelId="{1DA5E755-A326-4142-ABB1-AE7B2812535B}" type="parTrans" cxnId="{F9D7520D-D203-414F-95D8-730127EDF780}">
      <dgm:prSet/>
      <dgm:spPr/>
      <dgm:t>
        <a:bodyPr/>
        <a:lstStyle/>
        <a:p>
          <a:endParaRPr lang="en-US"/>
        </a:p>
      </dgm:t>
    </dgm:pt>
    <dgm:pt modelId="{5F14A857-2190-4FEF-9D83-0F1D1E11A1AA}" type="sibTrans" cxnId="{F9D7520D-D203-414F-95D8-730127EDF780}">
      <dgm:prSet/>
      <dgm:spPr/>
      <dgm:t>
        <a:bodyPr/>
        <a:lstStyle/>
        <a:p>
          <a:endParaRPr lang="en-US"/>
        </a:p>
      </dgm:t>
    </dgm:pt>
    <dgm:pt modelId="{1871B5CA-8C6A-4A99-A138-CBEC28994F0F}">
      <dgm:prSet custT="1"/>
      <dgm:spPr/>
      <dgm:t>
        <a:bodyPr/>
        <a:lstStyle/>
        <a:p>
          <a:r>
            <a:rPr lang="en-US" sz="1200"/>
            <a:t>The multi-threaded environment introduced complexity, particularly in managing real-time event streams efficiently.</a:t>
          </a:r>
        </a:p>
      </dgm:t>
    </dgm:pt>
    <dgm:pt modelId="{1CFAA3EE-E2F8-446B-B138-46BDDA4665B9}" type="parTrans" cxnId="{F75C1AC9-B000-46BE-ACC2-58BAA55AA9ED}">
      <dgm:prSet/>
      <dgm:spPr/>
      <dgm:t>
        <a:bodyPr/>
        <a:lstStyle/>
        <a:p>
          <a:endParaRPr lang="en-US"/>
        </a:p>
      </dgm:t>
    </dgm:pt>
    <dgm:pt modelId="{F0BFFD44-C213-43C4-B452-3032975C8A3F}" type="sibTrans" cxnId="{F75C1AC9-B000-46BE-ACC2-58BAA55AA9ED}">
      <dgm:prSet/>
      <dgm:spPr/>
      <dgm:t>
        <a:bodyPr/>
        <a:lstStyle/>
        <a:p>
          <a:endParaRPr lang="en-US"/>
        </a:p>
      </dgm:t>
    </dgm:pt>
    <dgm:pt modelId="{EFE6501E-AD20-48A1-921A-8CA436AB3028}">
      <dgm:prSet custT="1"/>
      <dgm:spPr/>
      <dgm:t>
        <a:bodyPr/>
        <a:lstStyle/>
        <a:p>
          <a:r>
            <a:rPr lang="en-US" sz="1800" b="1"/>
            <a:t>Simulating Real-World Data Loads</a:t>
          </a:r>
        </a:p>
      </dgm:t>
    </dgm:pt>
    <dgm:pt modelId="{DA44EFC3-71F7-4816-9547-4D534A6E80DF}" type="parTrans" cxnId="{8C412558-7A6C-4630-8F3D-BFFBE3BD823E}">
      <dgm:prSet/>
      <dgm:spPr/>
      <dgm:t>
        <a:bodyPr/>
        <a:lstStyle/>
        <a:p>
          <a:endParaRPr lang="en-US"/>
        </a:p>
      </dgm:t>
    </dgm:pt>
    <dgm:pt modelId="{1BDF8B7B-6294-4BD9-8693-54DA436F756F}" type="sibTrans" cxnId="{8C412558-7A6C-4630-8F3D-BFFBE3BD823E}">
      <dgm:prSet/>
      <dgm:spPr/>
      <dgm:t>
        <a:bodyPr/>
        <a:lstStyle/>
        <a:p>
          <a:endParaRPr lang="en-US"/>
        </a:p>
      </dgm:t>
    </dgm:pt>
    <dgm:pt modelId="{8736A9C3-3DE4-407F-AD66-7F5D4A70AA34}">
      <dgm:prSet custT="1"/>
      <dgm:spPr/>
      <dgm:t>
        <a:bodyPr/>
        <a:lstStyle/>
        <a:p>
          <a:r>
            <a:rPr lang="en-US" sz="1200"/>
            <a:t>Creating realistic simulations to mimic 2,000 buses streaming data in real-time was a challenge.</a:t>
          </a:r>
        </a:p>
      </dgm:t>
    </dgm:pt>
    <dgm:pt modelId="{A5BD8D95-6DDC-4D55-9928-9FF2FE3B88CE}" type="parTrans" cxnId="{611C54FE-497C-4CDF-95C0-4210730F2F18}">
      <dgm:prSet/>
      <dgm:spPr/>
      <dgm:t>
        <a:bodyPr/>
        <a:lstStyle/>
        <a:p>
          <a:endParaRPr lang="en-US"/>
        </a:p>
      </dgm:t>
    </dgm:pt>
    <dgm:pt modelId="{253B6BDF-45DD-4F09-BB41-485502ABF77C}" type="sibTrans" cxnId="{611C54FE-497C-4CDF-95C0-4210730F2F18}">
      <dgm:prSet/>
      <dgm:spPr/>
      <dgm:t>
        <a:bodyPr/>
        <a:lstStyle/>
        <a:p>
          <a:endParaRPr lang="en-US"/>
        </a:p>
      </dgm:t>
    </dgm:pt>
    <dgm:pt modelId="{710B9033-F285-4E5D-8FBA-DD2D7FB23A79}">
      <dgm:prSet custT="1"/>
      <dgm:spPr/>
      <dgm:t>
        <a:bodyPr/>
        <a:lstStyle/>
        <a:p>
          <a:r>
            <a:rPr lang="en-US" sz="1200"/>
            <a:t>Testing the system for error handling and performance bottlenecks under synthetic load required iterative development.</a:t>
          </a:r>
        </a:p>
      </dgm:t>
    </dgm:pt>
    <dgm:pt modelId="{7B2C8FAE-6FF2-497D-B82E-D2F746E67076}" type="parTrans" cxnId="{F2A5A6DC-21B6-4FED-98C6-2B4BC52D53F6}">
      <dgm:prSet/>
      <dgm:spPr/>
      <dgm:t>
        <a:bodyPr/>
        <a:lstStyle/>
        <a:p>
          <a:endParaRPr lang="en-US"/>
        </a:p>
      </dgm:t>
    </dgm:pt>
    <dgm:pt modelId="{0F476053-53A5-4552-AC4B-AE7DFABF944D}" type="sibTrans" cxnId="{F2A5A6DC-21B6-4FED-98C6-2B4BC52D53F6}">
      <dgm:prSet/>
      <dgm:spPr/>
      <dgm:t>
        <a:bodyPr/>
        <a:lstStyle/>
        <a:p>
          <a:endParaRPr lang="en-US"/>
        </a:p>
      </dgm:t>
    </dgm:pt>
    <dgm:pt modelId="{0CC331DC-37C1-478E-B9B0-9C77E40F45C5}">
      <dgm:prSet custT="1"/>
      <dgm:spPr/>
      <dgm:t>
        <a:bodyPr/>
        <a:lstStyle/>
        <a:p>
          <a:r>
            <a:rPr lang="en-US" sz="1800" b="1"/>
            <a:t>Communication Across Platforms</a:t>
          </a:r>
        </a:p>
      </dgm:t>
    </dgm:pt>
    <dgm:pt modelId="{33353F16-9209-43D5-BB67-E9609E0C61FF}" type="parTrans" cxnId="{4F9555FB-E3E7-4B9F-89DA-2F650FDA39D5}">
      <dgm:prSet/>
      <dgm:spPr/>
      <dgm:t>
        <a:bodyPr/>
        <a:lstStyle/>
        <a:p>
          <a:endParaRPr lang="en-US"/>
        </a:p>
      </dgm:t>
    </dgm:pt>
    <dgm:pt modelId="{663DAAEB-12C7-4AF9-861D-A2B24C290ACE}" type="sibTrans" cxnId="{4F9555FB-E3E7-4B9F-89DA-2F650FDA39D5}">
      <dgm:prSet/>
      <dgm:spPr/>
      <dgm:t>
        <a:bodyPr/>
        <a:lstStyle/>
        <a:p>
          <a:endParaRPr lang="en-US"/>
        </a:p>
      </dgm:t>
    </dgm:pt>
    <dgm:pt modelId="{82720A73-DA07-41BF-9E0F-D3F863C2A80E}">
      <dgm:prSet custT="1"/>
      <dgm:spPr/>
      <dgm:t>
        <a:bodyPr/>
        <a:lstStyle/>
        <a:p>
          <a:r>
            <a:rPr lang="en-US" sz="1200">
              <a:solidFill>
                <a:schemeClr val="tx1"/>
              </a:solidFill>
            </a:rPr>
            <a:t>Managing effective communication through Discord, Microsoft Teams, and GitHub was crucial but challenging.</a:t>
          </a:r>
        </a:p>
      </dgm:t>
    </dgm:pt>
    <dgm:pt modelId="{697316FE-8067-4FBA-8493-1FAD92D6A198}" type="parTrans" cxnId="{0B08292E-68C8-4C6E-9169-1441170FB0E4}">
      <dgm:prSet/>
      <dgm:spPr/>
      <dgm:t>
        <a:bodyPr/>
        <a:lstStyle/>
        <a:p>
          <a:endParaRPr lang="en-US"/>
        </a:p>
      </dgm:t>
    </dgm:pt>
    <dgm:pt modelId="{4B176107-E814-4244-8912-A23A1C8F3FE0}" type="sibTrans" cxnId="{0B08292E-68C8-4C6E-9169-1441170FB0E4}">
      <dgm:prSet/>
      <dgm:spPr/>
      <dgm:t>
        <a:bodyPr/>
        <a:lstStyle/>
        <a:p>
          <a:endParaRPr lang="en-US"/>
        </a:p>
      </dgm:t>
    </dgm:pt>
    <dgm:pt modelId="{88116E24-AD34-4187-BC06-4AB1703F00D2}">
      <dgm:prSet custT="1"/>
      <dgm:spPr/>
      <dgm:t>
        <a:bodyPr/>
        <a:lstStyle/>
        <a:p>
          <a:r>
            <a:rPr lang="en-US" sz="1200">
              <a:solidFill>
                <a:schemeClr val="tx1"/>
              </a:solidFill>
            </a:rPr>
            <a:t>Ensuring that the entire team stayed aligned on changing requirements and timelines required frequent meetings and status updates.</a:t>
          </a:r>
        </a:p>
      </dgm:t>
    </dgm:pt>
    <dgm:pt modelId="{E452EB17-2BC7-4016-A2E3-424B0D7C5F38}" type="parTrans" cxnId="{B27EA826-C726-4ECC-AB7B-99EF1838DA59}">
      <dgm:prSet/>
      <dgm:spPr/>
      <dgm:t>
        <a:bodyPr/>
        <a:lstStyle/>
        <a:p>
          <a:endParaRPr lang="en-US"/>
        </a:p>
      </dgm:t>
    </dgm:pt>
    <dgm:pt modelId="{87F46771-3477-4F1C-B894-9978CB9A4D87}" type="sibTrans" cxnId="{B27EA826-C726-4ECC-AB7B-99EF1838DA59}">
      <dgm:prSet/>
      <dgm:spPr/>
      <dgm:t>
        <a:bodyPr/>
        <a:lstStyle/>
        <a:p>
          <a:endParaRPr lang="en-US"/>
        </a:p>
      </dgm:t>
    </dgm:pt>
    <dgm:pt modelId="{1B8126C0-A626-8446-ABBB-5B9267DAC963}" type="pres">
      <dgm:prSet presAssocID="{5914B130-43FC-4B76-8230-28BEFC71CA89}" presName="Name0" presStyleCnt="0">
        <dgm:presLayoutVars>
          <dgm:dir/>
          <dgm:animLvl val="lvl"/>
          <dgm:resizeHandles val="exact"/>
        </dgm:presLayoutVars>
      </dgm:prSet>
      <dgm:spPr/>
    </dgm:pt>
    <dgm:pt modelId="{0537F1EB-8D57-AF49-ABE9-051F9997650B}" type="pres">
      <dgm:prSet presAssocID="{952EDC0A-83BF-445E-AAE9-5A31C6F7DA16}" presName="linNode" presStyleCnt="0"/>
      <dgm:spPr/>
    </dgm:pt>
    <dgm:pt modelId="{6E81967A-A3B7-694C-800C-117082DB45BE}" type="pres">
      <dgm:prSet presAssocID="{952EDC0A-83BF-445E-AAE9-5A31C6F7DA16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5BFB7771-42A2-8D4A-9735-7E3744B9FA6D}" type="pres">
      <dgm:prSet presAssocID="{952EDC0A-83BF-445E-AAE9-5A31C6F7DA16}" presName="descendantText" presStyleLbl="alignAccFollowNode1" presStyleIdx="0" presStyleCnt="4" custLinFactNeighborX="0" custLinFactNeighborY="-193">
        <dgm:presLayoutVars>
          <dgm:bulletEnabled/>
        </dgm:presLayoutVars>
      </dgm:prSet>
      <dgm:spPr/>
    </dgm:pt>
    <dgm:pt modelId="{5928BEED-F208-3C44-B801-58D8BD932C34}" type="pres">
      <dgm:prSet presAssocID="{AA3C497B-2F6D-4E16-AEF2-E486FFF04C5E}" presName="sp" presStyleCnt="0"/>
      <dgm:spPr/>
    </dgm:pt>
    <dgm:pt modelId="{F0AA2A92-A30B-444F-BDD8-8537B8DAB0A4}" type="pres">
      <dgm:prSet presAssocID="{8DCFBD46-5134-4C2F-8516-5BD01BB4B3FA}" presName="linNode" presStyleCnt="0"/>
      <dgm:spPr/>
    </dgm:pt>
    <dgm:pt modelId="{1EF85D23-41CB-9C40-A4D9-772B2D37E9D1}" type="pres">
      <dgm:prSet presAssocID="{8DCFBD46-5134-4C2F-8516-5BD01BB4B3FA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690147DD-BA5D-C24C-8343-0D02512C15B8}" type="pres">
      <dgm:prSet presAssocID="{8DCFBD46-5134-4C2F-8516-5BD01BB4B3FA}" presName="descendantText" presStyleLbl="alignAccFollowNode1" presStyleIdx="1" presStyleCnt="4">
        <dgm:presLayoutVars>
          <dgm:bulletEnabled/>
        </dgm:presLayoutVars>
      </dgm:prSet>
      <dgm:spPr/>
    </dgm:pt>
    <dgm:pt modelId="{8F78D668-7D0C-554A-AA6E-6B56E3B549EF}" type="pres">
      <dgm:prSet presAssocID="{0AEE8348-3714-4099-B0F4-146F90E30516}" presName="sp" presStyleCnt="0"/>
      <dgm:spPr/>
    </dgm:pt>
    <dgm:pt modelId="{9C869E2B-9235-EB4E-8189-665DE3C01F58}" type="pres">
      <dgm:prSet presAssocID="{EFE6501E-AD20-48A1-921A-8CA436AB3028}" presName="linNode" presStyleCnt="0"/>
      <dgm:spPr/>
    </dgm:pt>
    <dgm:pt modelId="{8A94725D-7A33-F74C-85BD-F6ED505B6F2A}" type="pres">
      <dgm:prSet presAssocID="{EFE6501E-AD20-48A1-921A-8CA436AB3028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1A840B51-AD9F-3B4A-95BB-A48B2C103E37}" type="pres">
      <dgm:prSet presAssocID="{EFE6501E-AD20-48A1-921A-8CA436AB3028}" presName="descendantText" presStyleLbl="alignAccFollowNode1" presStyleIdx="2" presStyleCnt="4">
        <dgm:presLayoutVars>
          <dgm:bulletEnabled/>
        </dgm:presLayoutVars>
      </dgm:prSet>
      <dgm:spPr/>
    </dgm:pt>
    <dgm:pt modelId="{CA990B2E-21A7-9641-9CA7-31ED0FF602D6}" type="pres">
      <dgm:prSet presAssocID="{1BDF8B7B-6294-4BD9-8693-54DA436F756F}" presName="sp" presStyleCnt="0"/>
      <dgm:spPr/>
    </dgm:pt>
    <dgm:pt modelId="{668B8BD9-747F-2546-8AF6-F6201445FBE4}" type="pres">
      <dgm:prSet presAssocID="{0CC331DC-37C1-478E-B9B0-9C77E40F45C5}" presName="linNode" presStyleCnt="0"/>
      <dgm:spPr/>
    </dgm:pt>
    <dgm:pt modelId="{8AF42924-33D3-614F-AE1E-ADC4D852C6F0}" type="pres">
      <dgm:prSet presAssocID="{0CC331DC-37C1-478E-B9B0-9C77E40F45C5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FD6AC3B-A96E-EF4B-8604-D7314D7080EE}" type="pres">
      <dgm:prSet presAssocID="{0CC331DC-37C1-478E-B9B0-9C77E40F45C5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F9D7520D-D203-414F-95D8-730127EDF780}" srcId="{8DCFBD46-5134-4C2F-8516-5BD01BB4B3FA}" destId="{A66DC59C-1A8C-45FE-8E4C-F064751C2932}" srcOrd="0" destOrd="0" parTransId="{1DA5E755-A326-4142-ABB1-AE7B2812535B}" sibTransId="{5F14A857-2190-4FEF-9D83-0F1D1E11A1AA}"/>
    <dgm:cxn modelId="{5C8EAD1C-7326-FB46-8C14-F12DA2019137}" type="presOf" srcId="{EFE6501E-AD20-48A1-921A-8CA436AB3028}" destId="{8A94725D-7A33-F74C-85BD-F6ED505B6F2A}" srcOrd="0" destOrd="0" presId="urn:microsoft.com/office/officeart/2016/7/layout/VerticalSolidActionList"/>
    <dgm:cxn modelId="{B27EA826-C726-4ECC-AB7B-99EF1838DA59}" srcId="{0CC331DC-37C1-478E-B9B0-9C77E40F45C5}" destId="{88116E24-AD34-4187-BC06-4AB1703F00D2}" srcOrd="1" destOrd="0" parTransId="{E452EB17-2BC7-4016-A2E3-424B0D7C5F38}" sibTransId="{87F46771-3477-4F1C-B894-9978CB9A4D87}"/>
    <dgm:cxn modelId="{0B08292E-68C8-4C6E-9169-1441170FB0E4}" srcId="{0CC331DC-37C1-478E-B9B0-9C77E40F45C5}" destId="{82720A73-DA07-41BF-9E0F-D3F863C2A80E}" srcOrd="0" destOrd="0" parTransId="{697316FE-8067-4FBA-8493-1FAD92D6A198}" sibTransId="{4B176107-E814-4244-8912-A23A1C8F3FE0}"/>
    <dgm:cxn modelId="{5C900032-6A34-4248-B0CA-BA373B024B74}" srcId="{952EDC0A-83BF-445E-AAE9-5A31C6F7DA16}" destId="{3010FABD-C9E8-4F1C-A7A5-E89A95442C91}" srcOrd="0" destOrd="0" parTransId="{D03001E1-553D-4132-B38F-5189F5CED532}" sibTransId="{F1D946F3-C1EC-447C-8900-FBA8DC306965}"/>
    <dgm:cxn modelId="{D63D6239-A96B-DB4A-B801-B77B38EA9CCE}" type="presOf" srcId="{8DCFBD46-5134-4C2F-8516-5BD01BB4B3FA}" destId="{1EF85D23-41CB-9C40-A4D9-772B2D37E9D1}" srcOrd="0" destOrd="0" presId="urn:microsoft.com/office/officeart/2016/7/layout/VerticalSolidActionList"/>
    <dgm:cxn modelId="{3B753640-AC20-49EF-8D96-D46F2C101B59}" srcId="{5914B130-43FC-4B76-8230-28BEFC71CA89}" destId="{952EDC0A-83BF-445E-AAE9-5A31C6F7DA16}" srcOrd="0" destOrd="0" parTransId="{A659EFE9-EDFE-43F2-B768-331B864B85E3}" sibTransId="{AA3C497B-2F6D-4E16-AEF2-E486FFF04C5E}"/>
    <dgm:cxn modelId="{F118825D-9401-1244-AB99-45DADBBC9EC4}" type="presOf" srcId="{952EDC0A-83BF-445E-AAE9-5A31C6F7DA16}" destId="{6E81967A-A3B7-694C-800C-117082DB45BE}" srcOrd="0" destOrd="0" presId="urn:microsoft.com/office/officeart/2016/7/layout/VerticalSolidActionList"/>
    <dgm:cxn modelId="{8AAE1070-0B27-F646-BC20-55940111B210}" type="presOf" srcId="{0CC331DC-37C1-478E-B9B0-9C77E40F45C5}" destId="{8AF42924-33D3-614F-AE1E-ADC4D852C6F0}" srcOrd="0" destOrd="0" presId="urn:microsoft.com/office/officeart/2016/7/layout/VerticalSolidActionList"/>
    <dgm:cxn modelId="{B4782554-CB6F-0D41-B9E1-AAA017471E80}" type="presOf" srcId="{B6718C63-6E22-4BA7-BC06-D50DC4CA1947}" destId="{5BFB7771-42A2-8D4A-9735-7E3744B9FA6D}" srcOrd="0" destOrd="2" presId="urn:microsoft.com/office/officeart/2016/7/layout/VerticalSolidActionList"/>
    <dgm:cxn modelId="{8C412558-7A6C-4630-8F3D-BFFBE3BD823E}" srcId="{5914B130-43FC-4B76-8230-28BEFC71CA89}" destId="{EFE6501E-AD20-48A1-921A-8CA436AB3028}" srcOrd="2" destOrd="0" parTransId="{DA44EFC3-71F7-4816-9547-4D534A6E80DF}" sibTransId="{1BDF8B7B-6294-4BD9-8693-54DA436F756F}"/>
    <dgm:cxn modelId="{F67FFA59-62E3-48D9-A7E2-C7D66590110C}" srcId="{952EDC0A-83BF-445E-AAE9-5A31C6F7DA16}" destId="{B6718C63-6E22-4BA7-BC06-D50DC4CA1947}" srcOrd="2" destOrd="0" parTransId="{372D3A96-966D-4DB1-B229-56F1434AEACD}" sibTransId="{A55FC0FD-DE38-46DA-9769-96CED654534E}"/>
    <dgm:cxn modelId="{08DF4C8C-6019-4BBC-9389-E35900EBC7AC}" srcId="{952EDC0A-83BF-445E-AAE9-5A31C6F7DA16}" destId="{65BAF739-4966-4FC9-A60B-06D78DD3602F}" srcOrd="1" destOrd="0" parTransId="{4EF54AA7-9AEA-4B92-97E6-AA3292401AF4}" sibTransId="{88588751-5F43-48C1-91E9-BB72393980C4}"/>
    <dgm:cxn modelId="{EA3F0C9B-A8DE-4C57-BD84-EAD2A1F7DAA0}" srcId="{5914B130-43FC-4B76-8230-28BEFC71CA89}" destId="{8DCFBD46-5134-4C2F-8516-5BD01BB4B3FA}" srcOrd="1" destOrd="0" parTransId="{5AD6780D-434B-45B7-AA94-7578C99D5943}" sibTransId="{0AEE8348-3714-4099-B0F4-146F90E30516}"/>
    <dgm:cxn modelId="{D4C1839B-C650-F64C-8B95-768578DF72FE}" type="presOf" srcId="{3010FABD-C9E8-4F1C-A7A5-E89A95442C91}" destId="{5BFB7771-42A2-8D4A-9735-7E3744B9FA6D}" srcOrd="0" destOrd="0" presId="urn:microsoft.com/office/officeart/2016/7/layout/VerticalSolidActionList"/>
    <dgm:cxn modelId="{6711199C-372B-C446-B0AF-65C9411FD4AA}" type="presOf" srcId="{1871B5CA-8C6A-4A99-A138-CBEC28994F0F}" destId="{690147DD-BA5D-C24C-8343-0D02512C15B8}" srcOrd="0" destOrd="1" presId="urn:microsoft.com/office/officeart/2016/7/layout/VerticalSolidActionList"/>
    <dgm:cxn modelId="{491EB0A4-B70A-0F45-88E2-D464952C38D6}" type="presOf" srcId="{5914B130-43FC-4B76-8230-28BEFC71CA89}" destId="{1B8126C0-A626-8446-ABBB-5B9267DAC963}" srcOrd="0" destOrd="0" presId="urn:microsoft.com/office/officeart/2016/7/layout/VerticalSolidActionList"/>
    <dgm:cxn modelId="{0D4595AA-6ABB-744B-9250-BAAC83A506C1}" type="presOf" srcId="{A66DC59C-1A8C-45FE-8E4C-F064751C2932}" destId="{690147DD-BA5D-C24C-8343-0D02512C15B8}" srcOrd="0" destOrd="0" presId="urn:microsoft.com/office/officeart/2016/7/layout/VerticalSolidActionList"/>
    <dgm:cxn modelId="{56C839B3-E7D6-2047-8960-16328B6F6D47}" type="presOf" srcId="{710B9033-F285-4E5D-8FBA-DD2D7FB23A79}" destId="{1A840B51-AD9F-3B4A-95BB-A48B2C103E37}" srcOrd="0" destOrd="1" presId="urn:microsoft.com/office/officeart/2016/7/layout/VerticalSolidActionList"/>
    <dgm:cxn modelId="{F5D0E5C4-6318-CE40-B28C-DF69D926A001}" type="presOf" srcId="{65BAF739-4966-4FC9-A60B-06D78DD3602F}" destId="{5BFB7771-42A2-8D4A-9735-7E3744B9FA6D}" srcOrd="0" destOrd="1" presId="urn:microsoft.com/office/officeart/2016/7/layout/VerticalSolidActionList"/>
    <dgm:cxn modelId="{E2985FC5-C83B-2346-8B18-D5EBC05C0C98}" type="presOf" srcId="{8736A9C3-3DE4-407F-AD66-7F5D4A70AA34}" destId="{1A840B51-AD9F-3B4A-95BB-A48B2C103E37}" srcOrd="0" destOrd="0" presId="urn:microsoft.com/office/officeart/2016/7/layout/VerticalSolidActionList"/>
    <dgm:cxn modelId="{F75C1AC9-B000-46BE-ACC2-58BAA55AA9ED}" srcId="{8DCFBD46-5134-4C2F-8516-5BD01BB4B3FA}" destId="{1871B5CA-8C6A-4A99-A138-CBEC28994F0F}" srcOrd="1" destOrd="0" parTransId="{1CFAA3EE-E2F8-446B-B138-46BDDA4665B9}" sibTransId="{F0BFFD44-C213-43C4-B452-3032975C8A3F}"/>
    <dgm:cxn modelId="{379257D3-33D6-BB49-B190-21CA6F84F5B8}" type="presOf" srcId="{88116E24-AD34-4187-BC06-4AB1703F00D2}" destId="{2FD6AC3B-A96E-EF4B-8604-D7314D7080EE}" srcOrd="0" destOrd="1" presId="urn:microsoft.com/office/officeart/2016/7/layout/VerticalSolidActionList"/>
    <dgm:cxn modelId="{F2A5A6DC-21B6-4FED-98C6-2B4BC52D53F6}" srcId="{EFE6501E-AD20-48A1-921A-8CA436AB3028}" destId="{710B9033-F285-4E5D-8FBA-DD2D7FB23A79}" srcOrd="1" destOrd="0" parTransId="{7B2C8FAE-6FF2-497D-B82E-D2F746E67076}" sibTransId="{0F476053-53A5-4552-AC4B-AE7DFABF944D}"/>
    <dgm:cxn modelId="{4C78EDF5-F753-2F4F-8CA2-1F86A5B0FF3B}" type="presOf" srcId="{82720A73-DA07-41BF-9E0F-D3F863C2A80E}" destId="{2FD6AC3B-A96E-EF4B-8604-D7314D7080EE}" srcOrd="0" destOrd="0" presId="urn:microsoft.com/office/officeart/2016/7/layout/VerticalSolidActionList"/>
    <dgm:cxn modelId="{4F9555FB-E3E7-4B9F-89DA-2F650FDA39D5}" srcId="{5914B130-43FC-4B76-8230-28BEFC71CA89}" destId="{0CC331DC-37C1-478E-B9B0-9C77E40F45C5}" srcOrd="3" destOrd="0" parTransId="{33353F16-9209-43D5-BB67-E9609E0C61FF}" sibTransId="{663DAAEB-12C7-4AF9-861D-A2B24C290ACE}"/>
    <dgm:cxn modelId="{611C54FE-497C-4CDF-95C0-4210730F2F18}" srcId="{EFE6501E-AD20-48A1-921A-8CA436AB3028}" destId="{8736A9C3-3DE4-407F-AD66-7F5D4A70AA34}" srcOrd="0" destOrd="0" parTransId="{A5BD8D95-6DDC-4D55-9928-9FF2FE3B88CE}" sibTransId="{253B6BDF-45DD-4F09-BB41-485502ABF77C}"/>
    <dgm:cxn modelId="{8167E380-C9B9-9946-A580-1EADBD9B5109}" type="presParOf" srcId="{1B8126C0-A626-8446-ABBB-5B9267DAC963}" destId="{0537F1EB-8D57-AF49-ABE9-051F9997650B}" srcOrd="0" destOrd="0" presId="urn:microsoft.com/office/officeart/2016/7/layout/VerticalSolidActionList"/>
    <dgm:cxn modelId="{3650CFA6-2E17-E642-98A3-3F35F3E88FD8}" type="presParOf" srcId="{0537F1EB-8D57-AF49-ABE9-051F9997650B}" destId="{6E81967A-A3B7-694C-800C-117082DB45BE}" srcOrd="0" destOrd="0" presId="urn:microsoft.com/office/officeart/2016/7/layout/VerticalSolidActionList"/>
    <dgm:cxn modelId="{DD1E3C59-EE12-8C4E-A2D5-45D2BE8DA9E8}" type="presParOf" srcId="{0537F1EB-8D57-AF49-ABE9-051F9997650B}" destId="{5BFB7771-42A2-8D4A-9735-7E3744B9FA6D}" srcOrd="1" destOrd="0" presId="urn:microsoft.com/office/officeart/2016/7/layout/VerticalSolidActionList"/>
    <dgm:cxn modelId="{40D4BE32-CE3C-6641-A42B-0B1D6BBD4933}" type="presParOf" srcId="{1B8126C0-A626-8446-ABBB-5B9267DAC963}" destId="{5928BEED-F208-3C44-B801-58D8BD932C34}" srcOrd="1" destOrd="0" presId="urn:microsoft.com/office/officeart/2016/7/layout/VerticalSolidActionList"/>
    <dgm:cxn modelId="{53F1C57B-5961-E544-999D-6180CC111AE8}" type="presParOf" srcId="{1B8126C0-A626-8446-ABBB-5B9267DAC963}" destId="{F0AA2A92-A30B-444F-BDD8-8537B8DAB0A4}" srcOrd="2" destOrd="0" presId="urn:microsoft.com/office/officeart/2016/7/layout/VerticalSolidActionList"/>
    <dgm:cxn modelId="{F1961E51-F99A-EA46-8065-42D569EF3344}" type="presParOf" srcId="{F0AA2A92-A30B-444F-BDD8-8537B8DAB0A4}" destId="{1EF85D23-41CB-9C40-A4D9-772B2D37E9D1}" srcOrd="0" destOrd="0" presId="urn:microsoft.com/office/officeart/2016/7/layout/VerticalSolidActionList"/>
    <dgm:cxn modelId="{C499BE43-986E-2845-B49F-50EE48005218}" type="presParOf" srcId="{F0AA2A92-A30B-444F-BDD8-8537B8DAB0A4}" destId="{690147DD-BA5D-C24C-8343-0D02512C15B8}" srcOrd="1" destOrd="0" presId="urn:microsoft.com/office/officeart/2016/7/layout/VerticalSolidActionList"/>
    <dgm:cxn modelId="{6E33DF85-8FF7-3A4A-8B31-32C2F482AA31}" type="presParOf" srcId="{1B8126C0-A626-8446-ABBB-5B9267DAC963}" destId="{8F78D668-7D0C-554A-AA6E-6B56E3B549EF}" srcOrd="3" destOrd="0" presId="urn:microsoft.com/office/officeart/2016/7/layout/VerticalSolidActionList"/>
    <dgm:cxn modelId="{5F1CCC89-B648-6E4E-AB3F-FB0AEDB07F95}" type="presParOf" srcId="{1B8126C0-A626-8446-ABBB-5B9267DAC963}" destId="{9C869E2B-9235-EB4E-8189-665DE3C01F58}" srcOrd="4" destOrd="0" presId="urn:microsoft.com/office/officeart/2016/7/layout/VerticalSolidActionList"/>
    <dgm:cxn modelId="{98CCBD56-E105-CF42-8179-BEA68D4C90CD}" type="presParOf" srcId="{9C869E2B-9235-EB4E-8189-665DE3C01F58}" destId="{8A94725D-7A33-F74C-85BD-F6ED505B6F2A}" srcOrd="0" destOrd="0" presId="urn:microsoft.com/office/officeart/2016/7/layout/VerticalSolidActionList"/>
    <dgm:cxn modelId="{9EBBB3DE-60E8-B145-9651-BF9C18667517}" type="presParOf" srcId="{9C869E2B-9235-EB4E-8189-665DE3C01F58}" destId="{1A840B51-AD9F-3B4A-95BB-A48B2C103E37}" srcOrd="1" destOrd="0" presId="urn:microsoft.com/office/officeart/2016/7/layout/VerticalSolidActionList"/>
    <dgm:cxn modelId="{39CC35BE-410B-764E-83CE-D0AB6160D88E}" type="presParOf" srcId="{1B8126C0-A626-8446-ABBB-5B9267DAC963}" destId="{CA990B2E-21A7-9641-9CA7-31ED0FF602D6}" srcOrd="5" destOrd="0" presId="urn:microsoft.com/office/officeart/2016/7/layout/VerticalSolidActionList"/>
    <dgm:cxn modelId="{BD270ACB-AF6D-1F4E-A99B-CE406EC13DCE}" type="presParOf" srcId="{1B8126C0-A626-8446-ABBB-5B9267DAC963}" destId="{668B8BD9-747F-2546-8AF6-F6201445FBE4}" srcOrd="6" destOrd="0" presId="urn:microsoft.com/office/officeart/2016/7/layout/VerticalSolidActionList"/>
    <dgm:cxn modelId="{2C936AA2-FCAA-3D41-8A70-02490E0C4CE1}" type="presParOf" srcId="{668B8BD9-747F-2546-8AF6-F6201445FBE4}" destId="{8AF42924-33D3-614F-AE1E-ADC4D852C6F0}" srcOrd="0" destOrd="0" presId="urn:microsoft.com/office/officeart/2016/7/layout/VerticalSolidActionList"/>
    <dgm:cxn modelId="{42206B48-272E-6446-AE06-8A899BEC52AA}" type="presParOf" srcId="{668B8BD9-747F-2546-8AF6-F6201445FBE4}" destId="{2FD6AC3B-A96E-EF4B-8604-D7314D7080E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73575-47F2-6A42-8A56-8A131AD6FC1D}">
      <dsp:nvSpPr>
        <dsp:cNvPr id="0" name=""/>
        <dsp:cNvSpPr/>
      </dsp:nvSpPr>
      <dsp:spPr>
        <a:xfrm>
          <a:off x="1116233" y="467"/>
          <a:ext cx="2356397" cy="1623558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-17368" b="-28632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22085-1799-1C4F-BF16-F0687E43ED26}">
      <dsp:nvSpPr>
        <dsp:cNvPr id="0" name=""/>
        <dsp:cNvSpPr/>
      </dsp:nvSpPr>
      <dsp:spPr>
        <a:xfrm>
          <a:off x="1116233" y="1624025"/>
          <a:ext cx="2356397" cy="8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 Bostian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Team Leader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General Help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RHEL9 Install</a:t>
          </a:r>
        </a:p>
      </dsp:txBody>
      <dsp:txXfrm>
        <a:off x="1116233" y="1624025"/>
        <a:ext cx="2356397" cy="874223"/>
      </dsp:txXfrm>
    </dsp:sp>
    <dsp:sp modelId="{6D86C883-5F31-E74B-A978-85E6E23CC304}">
      <dsp:nvSpPr>
        <dsp:cNvPr id="0" name=""/>
        <dsp:cNvSpPr/>
      </dsp:nvSpPr>
      <dsp:spPr>
        <a:xfrm>
          <a:off x="3708370" y="467"/>
          <a:ext cx="2356397" cy="1623558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7000" b="-2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35995-7650-9B41-8F79-22C1673A38DB}">
      <dsp:nvSpPr>
        <dsp:cNvPr id="0" name=""/>
        <dsp:cNvSpPr/>
      </dsp:nvSpPr>
      <dsp:spPr>
        <a:xfrm>
          <a:off x="3708370" y="1624025"/>
          <a:ext cx="2356397" cy="8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Michael Rizig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Primary Development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Kafka, Python Dev, MSSQL</a:t>
          </a:r>
        </a:p>
      </dsp:txBody>
      <dsp:txXfrm>
        <a:off x="3708370" y="1624025"/>
        <a:ext cx="2356397" cy="874223"/>
      </dsp:txXfrm>
    </dsp:sp>
    <dsp:sp modelId="{54D64690-5181-B547-A55B-E1A8B8222C33}">
      <dsp:nvSpPr>
        <dsp:cNvPr id="0" name=""/>
        <dsp:cNvSpPr/>
      </dsp:nvSpPr>
      <dsp:spPr>
        <a:xfrm>
          <a:off x="6300507" y="467"/>
          <a:ext cx="2356397" cy="1623558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-15104" b="-48896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A1172-92C4-8840-9C2C-0872AAE50364}">
      <dsp:nvSpPr>
        <dsp:cNvPr id="0" name=""/>
        <dsp:cNvSpPr/>
      </dsp:nvSpPr>
      <dsp:spPr>
        <a:xfrm>
          <a:off x="6300507" y="1624025"/>
          <a:ext cx="2356397" cy="8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Charlie McLarty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Data Generation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Data Simulation</a:t>
          </a:r>
        </a:p>
      </dsp:txBody>
      <dsp:txXfrm>
        <a:off x="6300507" y="1624025"/>
        <a:ext cx="2356397" cy="874223"/>
      </dsp:txXfrm>
    </dsp:sp>
    <dsp:sp modelId="{1BFCE4C9-3C3C-2943-BC0B-EF1D908E7ADA}">
      <dsp:nvSpPr>
        <dsp:cNvPr id="0" name=""/>
        <dsp:cNvSpPr/>
      </dsp:nvSpPr>
      <dsp:spPr>
        <a:xfrm>
          <a:off x="2412302" y="2733889"/>
          <a:ext cx="2356397" cy="1623558"/>
        </a:xfrm>
        <a:prstGeom prst="roundRect">
          <a:avLst/>
        </a:prstGeom>
        <a:blipFill dpi="0" rotWithShape="1">
          <a:blip xmlns:r="http://schemas.openxmlformats.org/officeDocument/2006/relationships"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29" b="-41471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D06C9-C318-994F-876C-F80A06C1C0E2}">
      <dsp:nvSpPr>
        <dsp:cNvPr id="0" name=""/>
        <dsp:cNvSpPr/>
      </dsp:nvSpPr>
      <dsp:spPr>
        <a:xfrm>
          <a:off x="2412302" y="4357447"/>
          <a:ext cx="2356397" cy="8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Brian Pruitt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Documentation</a:t>
          </a:r>
        </a:p>
      </dsp:txBody>
      <dsp:txXfrm>
        <a:off x="2412302" y="4357447"/>
        <a:ext cx="2356397" cy="874223"/>
      </dsp:txXfrm>
    </dsp:sp>
    <dsp:sp modelId="{C3FB1A78-C085-1242-9BF5-986DC2E482D7}">
      <dsp:nvSpPr>
        <dsp:cNvPr id="0" name=""/>
        <dsp:cNvSpPr/>
      </dsp:nvSpPr>
      <dsp:spPr>
        <a:xfrm>
          <a:off x="5004438" y="2733889"/>
          <a:ext cx="2356397" cy="1623558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419FC-2074-E841-A389-8343A6C4F02A}">
      <dsp:nvSpPr>
        <dsp:cNvPr id="0" name=""/>
        <dsp:cNvSpPr/>
      </dsp:nvSpPr>
      <dsp:spPr>
        <a:xfrm>
          <a:off x="5004438" y="4357447"/>
          <a:ext cx="2356397" cy="8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Allen Roman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Containerization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Deployment</a:t>
          </a:r>
        </a:p>
      </dsp:txBody>
      <dsp:txXfrm>
        <a:off x="5004438" y="4357447"/>
        <a:ext cx="2356397" cy="874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C650C-74B1-4D1F-AFEA-C665B0D6F69E}">
      <dsp:nvSpPr>
        <dsp:cNvPr id="0" name=""/>
        <dsp:cNvSpPr/>
      </dsp:nvSpPr>
      <dsp:spPr>
        <a:xfrm>
          <a:off x="0" y="540"/>
          <a:ext cx="7145867" cy="12646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4E0DA-7644-4F00-94D6-E0C346047BFD}">
      <dsp:nvSpPr>
        <dsp:cNvPr id="0" name=""/>
        <dsp:cNvSpPr/>
      </dsp:nvSpPr>
      <dsp:spPr>
        <a:xfrm>
          <a:off x="382563" y="285091"/>
          <a:ext cx="695569" cy="695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614BC-6F0C-4127-AE0B-AD5867FEA8B5}">
      <dsp:nvSpPr>
        <dsp:cNvPr id="0" name=""/>
        <dsp:cNvSpPr/>
      </dsp:nvSpPr>
      <dsp:spPr>
        <a:xfrm>
          <a:off x="1460696" y="540"/>
          <a:ext cx="5685170" cy="126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845" tIns="133845" rIns="133845" bIns="1338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Currently GCPS uses Samsara </a:t>
          </a:r>
          <a:r>
            <a:rPr lang="en-US" sz="1600" kern="1200">
              <a:latin typeface="Century Gothic" panose="020B0502020202020204"/>
            </a:rPr>
            <a:t>REST</a:t>
          </a:r>
          <a:r>
            <a:rPr lang="en-US" sz="1600" kern="1200"/>
            <a:t> API calls to poll for bus data approximately every 5 seconds.</a:t>
          </a:r>
        </a:p>
      </dsp:txBody>
      <dsp:txXfrm>
        <a:off x="1460696" y="540"/>
        <a:ext cx="5685170" cy="1264672"/>
      </dsp:txXfrm>
    </dsp:sp>
    <dsp:sp modelId="{D6A339E1-F228-4B4B-A3BE-2B980BE9F5B1}">
      <dsp:nvSpPr>
        <dsp:cNvPr id="0" name=""/>
        <dsp:cNvSpPr/>
      </dsp:nvSpPr>
      <dsp:spPr>
        <a:xfrm>
          <a:off x="0" y="1581381"/>
          <a:ext cx="7145867" cy="12646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BFEA9-88D1-4701-B0FA-6122DC5C34D4}">
      <dsp:nvSpPr>
        <dsp:cNvPr id="0" name=""/>
        <dsp:cNvSpPr/>
      </dsp:nvSpPr>
      <dsp:spPr>
        <a:xfrm>
          <a:off x="382563" y="1865932"/>
          <a:ext cx="695569" cy="695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EF5E-0B98-465C-A60E-E72A6ED385BA}">
      <dsp:nvSpPr>
        <dsp:cNvPr id="0" name=""/>
        <dsp:cNvSpPr/>
      </dsp:nvSpPr>
      <dsp:spPr>
        <a:xfrm>
          <a:off x="1460696" y="1581381"/>
          <a:ext cx="5685170" cy="126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845" tIns="133845" rIns="133845" bIns="1338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Due to the vast bus fleet and how many calls made per minute GCPS makes, they are currently in the top 1% of all of Samsara’s API calls.</a:t>
          </a:r>
        </a:p>
      </dsp:txBody>
      <dsp:txXfrm>
        <a:off x="1460696" y="1581381"/>
        <a:ext cx="5685170" cy="1264672"/>
      </dsp:txXfrm>
    </dsp:sp>
    <dsp:sp modelId="{4B69D8E5-BB39-4EE8-AB16-5512732B0D02}">
      <dsp:nvSpPr>
        <dsp:cNvPr id="0" name=""/>
        <dsp:cNvSpPr/>
      </dsp:nvSpPr>
      <dsp:spPr>
        <a:xfrm>
          <a:off x="0" y="3162221"/>
          <a:ext cx="7145867" cy="12646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2FEDB-6C28-4EAA-BD3C-6E8052C3B170}">
      <dsp:nvSpPr>
        <dsp:cNvPr id="0" name=""/>
        <dsp:cNvSpPr/>
      </dsp:nvSpPr>
      <dsp:spPr>
        <a:xfrm>
          <a:off x="382563" y="3446773"/>
          <a:ext cx="695569" cy="695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B75F4-2C94-4F65-A478-DCB6C81D93B2}">
      <dsp:nvSpPr>
        <dsp:cNvPr id="0" name=""/>
        <dsp:cNvSpPr/>
      </dsp:nvSpPr>
      <dsp:spPr>
        <a:xfrm>
          <a:off x="1460696" y="3162221"/>
          <a:ext cx="5685170" cy="1264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845" tIns="133845" rIns="133845" bIns="1338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GCPS would like to switch to using the Samsara Connector and store this bus data into an SQL relational database that can be called by other applications for near real-time data processing.</a:t>
          </a:r>
        </a:p>
      </dsp:txBody>
      <dsp:txXfrm>
        <a:off x="1460696" y="3162221"/>
        <a:ext cx="5685170" cy="1264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EF0B2-A043-ED49-85D0-48D6FAAAF883}">
      <dsp:nvSpPr>
        <dsp:cNvPr id="0" name=""/>
        <dsp:cNvSpPr/>
      </dsp:nvSpPr>
      <dsp:spPr>
        <a:xfrm>
          <a:off x="1061593" y="10542"/>
          <a:ext cx="4281093" cy="133784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165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RHEL9 Server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Integrates Kafka, MSSQL, and all other components into one seamless application.</a:t>
          </a:r>
        </a:p>
      </dsp:txBody>
      <dsp:txXfrm>
        <a:off x="1061593" y="10542"/>
        <a:ext cx="4281093" cy="1337841"/>
      </dsp:txXfrm>
    </dsp:sp>
    <dsp:sp modelId="{D3C7FC20-65B1-7F43-8B2C-8BFA8BCFD99A}">
      <dsp:nvSpPr>
        <dsp:cNvPr id="0" name=""/>
        <dsp:cNvSpPr/>
      </dsp:nvSpPr>
      <dsp:spPr>
        <a:xfrm>
          <a:off x="1106095" y="234560"/>
          <a:ext cx="727904" cy="891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531B8-8805-4949-9F6C-CD3770FD1507}">
      <dsp:nvSpPr>
        <dsp:cNvPr id="0" name=""/>
        <dsp:cNvSpPr/>
      </dsp:nvSpPr>
      <dsp:spPr>
        <a:xfrm>
          <a:off x="6139874" y="10542"/>
          <a:ext cx="4281093" cy="133784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165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Kafka Broker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/>
            <a:t>Publisher-Subscriber Paradigm </a:t>
          </a:r>
        </a:p>
      </dsp:txBody>
      <dsp:txXfrm>
        <a:off x="6139874" y="10542"/>
        <a:ext cx="4281093" cy="1337841"/>
      </dsp:txXfrm>
    </dsp:sp>
    <dsp:sp modelId="{8AA7AC04-9BA6-C946-98B3-E8133560C47C}">
      <dsp:nvSpPr>
        <dsp:cNvPr id="0" name=""/>
        <dsp:cNvSpPr/>
      </dsp:nvSpPr>
      <dsp:spPr>
        <a:xfrm>
          <a:off x="6184365" y="234560"/>
          <a:ext cx="727904" cy="891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81409-6396-8648-AB3F-9EA0D360242D}">
      <dsp:nvSpPr>
        <dsp:cNvPr id="0" name=""/>
        <dsp:cNvSpPr/>
      </dsp:nvSpPr>
      <dsp:spPr>
        <a:xfrm>
          <a:off x="1048981" y="1501492"/>
          <a:ext cx="4281093" cy="133784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165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Bus Simulation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Generates synthetic bus data and streams it to Kafka</a:t>
          </a:r>
          <a:r>
            <a:rPr lang="en-US" sz="1800" kern="1200"/>
            <a:t>.</a:t>
          </a:r>
          <a:endParaRPr lang="en-US" sz="1800" b="1" i="1" kern="1200"/>
        </a:p>
      </dsp:txBody>
      <dsp:txXfrm>
        <a:off x="1048981" y="1501492"/>
        <a:ext cx="4281093" cy="1337841"/>
      </dsp:txXfrm>
    </dsp:sp>
    <dsp:sp modelId="{94229644-2BF8-3D40-8214-042DAB9FAA33}">
      <dsp:nvSpPr>
        <dsp:cNvPr id="0" name=""/>
        <dsp:cNvSpPr/>
      </dsp:nvSpPr>
      <dsp:spPr>
        <a:xfrm>
          <a:off x="1129308" y="1738483"/>
          <a:ext cx="656254" cy="865161"/>
        </a:xfrm>
        <a:prstGeom prst="rect">
          <a:avLst/>
        </a:prstGeom>
        <a:blipFill>
          <a:blip xmlns:r="http://schemas.openxmlformats.org/officeDocument/2006/relationships" r:embed="rId5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B4A56-D0A8-9447-AD45-84776E9739FE}">
      <dsp:nvSpPr>
        <dsp:cNvPr id="0" name=""/>
        <dsp:cNvSpPr/>
      </dsp:nvSpPr>
      <dsp:spPr>
        <a:xfrm>
          <a:off x="6116661" y="1501492"/>
          <a:ext cx="4281093" cy="133784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165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MSSQL Database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Stores validated data; logs anomalies in a separate table.</a:t>
          </a:r>
          <a:endParaRPr lang="en-US" sz="1600" b="1" kern="1200"/>
        </a:p>
      </dsp:txBody>
      <dsp:txXfrm>
        <a:off x="6116661" y="1501492"/>
        <a:ext cx="4281093" cy="1337841"/>
      </dsp:txXfrm>
    </dsp:sp>
    <dsp:sp modelId="{092CE9AE-1C4A-6944-89E7-911D26651318}">
      <dsp:nvSpPr>
        <dsp:cNvPr id="0" name=""/>
        <dsp:cNvSpPr/>
      </dsp:nvSpPr>
      <dsp:spPr>
        <a:xfrm>
          <a:off x="6171753" y="1738483"/>
          <a:ext cx="706702" cy="8651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FE7C0-08A4-E349-90B8-A9D17728529A}">
      <dsp:nvSpPr>
        <dsp:cNvPr id="0" name=""/>
        <dsp:cNvSpPr/>
      </dsp:nvSpPr>
      <dsp:spPr>
        <a:xfrm>
          <a:off x="1061593" y="2992442"/>
          <a:ext cx="4281093" cy="133784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165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Manager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Handles data validation and manages SQL operations.</a:t>
          </a:r>
          <a:endParaRPr lang="en-US" sz="1600" b="1" i="1" kern="1200"/>
        </a:p>
      </dsp:txBody>
      <dsp:txXfrm>
        <a:off x="1061593" y="2992442"/>
        <a:ext cx="4281093" cy="1337841"/>
      </dsp:txXfrm>
    </dsp:sp>
    <dsp:sp modelId="{33F4D792-D7AA-474A-AB10-A4645F93F19E}">
      <dsp:nvSpPr>
        <dsp:cNvPr id="0" name=""/>
        <dsp:cNvSpPr/>
      </dsp:nvSpPr>
      <dsp:spPr>
        <a:xfrm>
          <a:off x="1116696" y="3229433"/>
          <a:ext cx="706702" cy="8651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1644F-3CB0-9640-9CBA-3BBBB92D4C61}">
      <dsp:nvSpPr>
        <dsp:cNvPr id="0" name=""/>
        <dsp:cNvSpPr/>
      </dsp:nvSpPr>
      <dsp:spPr>
        <a:xfrm>
          <a:off x="6129273" y="2945952"/>
          <a:ext cx="4281093" cy="133784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165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Containerization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Ensures consistent deployment across environments.</a:t>
          </a:r>
          <a:endParaRPr lang="en-US" sz="1600" b="1" i="1" kern="1200"/>
        </a:p>
      </dsp:txBody>
      <dsp:txXfrm>
        <a:off x="6129273" y="2945952"/>
        <a:ext cx="4281093" cy="1337841"/>
      </dsp:txXfrm>
    </dsp:sp>
    <dsp:sp modelId="{72841F5B-D006-7445-A881-8E1F90273E47}">
      <dsp:nvSpPr>
        <dsp:cNvPr id="0" name=""/>
        <dsp:cNvSpPr/>
      </dsp:nvSpPr>
      <dsp:spPr>
        <a:xfrm>
          <a:off x="6184365" y="3229433"/>
          <a:ext cx="706702" cy="8651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1000" r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B7771-42A2-8D4A-9735-7E3744B9FA6D}">
      <dsp:nvSpPr>
        <dsp:cNvPr id="0" name=""/>
        <dsp:cNvSpPr/>
      </dsp:nvSpPr>
      <dsp:spPr>
        <a:xfrm>
          <a:off x="2172885" y="0"/>
          <a:ext cx="8691542" cy="103466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0" tIns="262805" rIns="168640" bIns="26280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This was the sponsor's first time collaborating with a senior project class, let alone 3!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Milestones and requirements evolved throughout the project, requiring the team to stay adaptable and proactive.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Frequent adjustments affected planning and resource allocation, making it necessary to revise deliverables on the go.</a:t>
          </a:r>
        </a:p>
      </dsp:txBody>
      <dsp:txXfrm>
        <a:off x="2172885" y="0"/>
        <a:ext cx="8691542" cy="1034663"/>
      </dsp:txXfrm>
    </dsp:sp>
    <dsp:sp modelId="{6E81967A-A3B7-694C-800C-117082DB45BE}">
      <dsp:nvSpPr>
        <dsp:cNvPr id="0" name=""/>
        <dsp:cNvSpPr/>
      </dsp:nvSpPr>
      <dsp:spPr>
        <a:xfrm>
          <a:off x="0" y="1997"/>
          <a:ext cx="2172885" cy="10346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982" tIns="102202" rIns="114982" bIns="10220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Changing Milestones and Requirements</a:t>
          </a:r>
        </a:p>
      </dsp:txBody>
      <dsp:txXfrm>
        <a:off x="0" y="1997"/>
        <a:ext cx="2172885" cy="1034663"/>
      </dsp:txXfrm>
    </dsp:sp>
    <dsp:sp modelId="{690147DD-BA5D-C24C-8343-0D02512C15B8}">
      <dsp:nvSpPr>
        <dsp:cNvPr id="0" name=""/>
        <dsp:cNvSpPr/>
      </dsp:nvSpPr>
      <dsp:spPr>
        <a:xfrm>
          <a:off x="2172885" y="1098741"/>
          <a:ext cx="8691542" cy="103466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0" tIns="262805" rIns="168640" bIns="26280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Team members had to quickly familiarize themselves with Kafka, containerization (</a:t>
          </a:r>
          <a:r>
            <a:rPr lang="en-US" sz="1200" kern="1200" err="1"/>
            <a:t>Podman</a:t>
          </a:r>
          <a:r>
            <a:rPr lang="en-US" sz="1200" kern="1200"/>
            <a:t>), and MS SQL Server integration on Linux.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multi-threaded environment introduced complexity, particularly in managing real-time event streams efficiently.</a:t>
          </a:r>
        </a:p>
      </dsp:txBody>
      <dsp:txXfrm>
        <a:off x="2172885" y="1098741"/>
        <a:ext cx="8691542" cy="1034663"/>
      </dsp:txXfrm>
    </dsp:sp>
    <dsp:sp modelId="{1EF85D23-41CB-9C40-A4D9-772B2D37E9D1}">
      <dsp:nvSpPr>
        <dsp:cNvPr id="0" name=""/>
        <dsp:cNvSpPr/>
      </dsp:nvSpPr>
      <dsp:spPr>
        <a:xfrm>
          <a:off x="0" y="1098741"/>
          <a:ext cx="2172885" cy="10346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982" tIns="102202" rIns="114982" bIns="10220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Technical Learning Curve</a:t>
          </a:r>
        </a:p>
      </dsp:txBody>
      <dsp:txXfrm>
        <a:off x="0" y="1098741"/>
        <a:ext cx="2172885" cy="1034663"/>
      </dsp:txXfrm>
    </dsp:sp>
    <dsp:sp modelId="{1A840B51-AD9F-3B4A-95BB-A48B2C103E37}">
      <dsp:nvSpPr>
        <dsp:cNvPr id="0" name=""/>
        <dsp:cNvSpPr/>
      </dsp:nvSpPr>
      <dsp:spPr>
        <a:xfrm>
          <a:off x="2172885" y="2195484"/>
          <a:ext cx="8691542" cy="103466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0" tIns="262805" rIns="168640" bIns="26280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Creating realistic simulations to mimic 2,000 buses streaming data in real-time was a challenge.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Testing the system for error handling and performance bottlenecks under synthetic load required iterative development.</a:t>
          </a:r>
        </a:p>
      </dsp:txBody>
      <dsp:txXfrm>
        <a:off x="2172885" y="2195484"/>
        <a:ext cx="8691542" cy="1034663"/>
      </dsp:txXfrm>
    </dsp:sp>
    <dsp:sp modelId="{8A94725D-7A33-F74C-85BD-F6ED505B6F2A}">
      <dsp:nvSpPr>
        <dsp:cNvPr id="0" name=""/>
        <dsp:cNvSpPr/>
      </dsp:nvSpPr>
      <dsp:spPr>
        <a:xfrm>
          <a:off x="0" y="2195484"/>
          <a:ext cx="2172885" cy="10346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982" tIns="102202" rIns="114982" bIns="10220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Simulating Real-World Data Loads</a:t>
          </a:r>
        </a:p>
      </dsp:txBody>
      <dsp:txXfrm>
        <a:off x="0" y="2195484"/>
        <a:ext cx="2172885" cy="1034663"/>
      </dsp:txXfrm>
    </dsp:sp>
    <dsp:sp modelId="{2FD6AC3B-A96E-EF4B-8604-D7314D7080EE}">
      <dsp:nvSpPr>
        <dsp:cNvPr id="0" name=""/>
        <dsp:cNvSpPr/>
      </dsp:nvSpPr>
      <dsp:spPr>
        <a:xfrm>
          <a:off x="2172885" y="3292228"/>
          <a:ext cx="8691542" cy="103466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0" tIns="262805" rIns="168640" bIns="262805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Managing effective communication through Discord, Microsoft Teams, and GitHub was crucial but challenging.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Ensuring that the entire team stayed aligned on changing requirements and timelines required frequent meetings and status updates.</a:t>
          </a:r>
        </a:p>
      </dsp:txBody>
      <dsp:txXfrm>
        <a:off x="2172885" y="3292228"/>
        <a:ext cx="8691542" cy="1034663"/>
      </dsp:txXfrm>
    </dsp:sp>
    <dsp:sp modelId="{8AF42924-33D3-614F-AE1E-ADC4D852C6F0}">
      <dsp:nvSpPr>
        <dsp:cNvPr id="0" name=""/>
        <dsp:cNvSpPr/>
      </dsp:nvSpPr>
      <dsp:spPr>
        <a:xfrm>
          <a:off x="0" y="3292228"/>
          <a:ext cx="2172885" cy="10346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982" tIns="102202" rIns="114982" bIns="10220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Communication Across Platforms</a:t>
          </a:r>
        </a:p>
      </dsp:txBody>
      <dsp:txXfrm>
        <a:off x="0" y="3292228"/>
        <a:ext cx="2172885" cy="1034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D7A48-C75D-FD47-BFC6-EFB53059212D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B2436-EA97-414C-A6A7-CE1AD42AC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5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Gwinnett County Public Schools Division of Innovation and technology</a:t>
            </a:r>
          </a:p>
          <a:p>
            <a:endParaRPr lang="en-US"/>
          </a:p>
          <a:p>
            <a:r>
              <a:rPr lang="en-US"/>
              <a:t>Client -&gt; GCPS Department of transportation and Fleet Maintence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Because of over 8000 runs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Agile Parallel Development</a:t>
            </a:r>
          </a:p>
          <a:p>
            <a:pPr marL="171450" indent="-171450">
              <a:buFontTx/>
              <a:buChar char="-"/>
            </a:pPr>
            <a:r>
              <a:rPr lang="en-US"/>
              <a:t>Adopted Agile methodology to stay flexible and adapt to evolving milestones and requirements.</a:t>
            </a:r>
          </a:p>
          <a:p>
            <a:pPr marL="171450" indent="-171450">
              <a:buFontTx/>
              <a:buChar char="-"/>
            </a:pPr>
            <a:r>
              <a:rPr lang="en-US"/>
              <a:t>Divided work into parallel development streams, with tasks assigned based on each member's expertise.</a:t>
            </a:r>
          </a:p>
          <a:p>
            <a:endParaRPr lang="en-US"/>
          </a:p>
          <a:p>
            <a:r>
              <a:rPr lang="en-US" b="1"/>
              <a:t>Meeting Cadence</a:t>
            </a: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Industry Sponsor Meetings:</a:t>
            </a:r>
          </a:p>
          <a:p>
            <a:pPr marL="628650" lvl="1" indent="-171450">
              <a:buFontTx/>
              <a:buChar char="-"/>
            </a:pPr>
            <a:r>
              <a:rPr lang="en-US" b="0"/>
              <a:t>Weekly check-ins every Monday, 4:45-5:45 PM with GCPS representatives to align on progress and expectations.</a:t>
            </a:r>
          </a:p>
          <a:p>
            <a:pPr marL="628650" lvl="1" indent="-171450">
              <a:buFontTx/>
              <a:buChar char="-"/>
            </a:pPr>
            <a:r>
              <a:rPr lang="en-US" b="0"/>
              <a:t>Addressed changing requirements and ensured alignment with sponsor goals.</a:t>
            </a:r>
          </a:p>
          <a:p>
            <a:pPr marL="171450" lvl="0" indent="-171450">
              <a:buFontTx/>
              <a:buChar char="-"/>
            </a:pPr>
            <a:r>
              <a:rPr lang="en-US" b="0"/>
              <a:t>Internal Team Meetings:</a:t>
            </a:r>
          </a:p>
          <a:p>
            <a:pPr marL="628650" lvl="1" indent="-171450">
              <a:buFontTx/>
              <a:buChar char="-"/>
            </a:pPr>
            <a:r>
              <a:rPr lang="en-US" b="0"/>
              <a:t>Regular internal meetings on Microsoft Teams and Discord to coordinate efforts.</a:t>
            </a:r>
          </a:p>
          <a:p>
            <a:pPr marL="628650" lvl="1" indent="-171450">
              <a:buFontTx/>
              <a:buChar char="-"/>
            </a:pPr>
            <a:r>
              <a:rPr lang="en-US" b="0"/>
              <a:t>Frequent touchpoints allowed the team to track progress and resolve blockers promptly.</a:t>
            </a:r>
          </a:p>
          <a:p>
            <a:endParaRPr lang="en-US"/>
          </a:p>
          <a:p>
            <a:r>
              <a:rPr lang="en-US" b="1"/>
              <a:t>Tools and Collaboration</a:t>
            </a:r>
          </a:p>
          <a:p>
            <a:pPr marL="171450" indent="-171450">
              <a:buFontTx/>
              <a:buChar char="-"/>
            </a:pPr>
            <a:r>
              <a:rPr lang="en-US" b="0"/>
              <a:t>Version Control: GitHub repository for code management and task tracking.</a:t>
            </a:r>
          </a:p>
          <a:p>
            <a:pPr marL="171450" indent="-171450">
              <a:buFontTx/>
              <a:buChar char="-"/>
            </a:pPr>
            <a:r>
              <a:rPr lang="en-US" b="0"/>
              <a:t>Communication Platforms: Discord for internal team communication; Microsoft Teams for sponsor collaboration.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9BC31-4021-E143-8FA7-3F40803DE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1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58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B2436-EA97-414C-A6A7-CE1AD42ACA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3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22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07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1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42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6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7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3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2E3B-1B72-7D43-9975-1B81A250DD3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3735C5E-BB58-824A-ABD6-9E135D403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school bus">
            <a:extLst>
              <a:ext uri="{FF2B5EF4-FFF2-40B4-BE49-F238E27FC236}">
                <a16:creationId xmlns:a16="http://schemas.microsoft.com/office/drawing/2014/main" id="{5CB4E98B-43B2-6163-4403-35AE6117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75" b="34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F183B-F281-39EF-9E4E-625786D54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318" y="2171700"/>
            <a:ext cx="8083363" cy="2514600"/>
          </a:xfr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b="1">
                <a:solidFill>
                  <a:schemeClr val="tx1">
                    <a:lumMod val="75000"/>
                    <a:lumOff val="25000"/>
                  </a:schemeClr>
                </a:solidFill>
              </a:rPr>
              <a:t>Gwinnett County Public Schools </a:t>
            </a:r>
            <a:br>
              <a:rPr lang="en-US" sz="4100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100" b="1">
                <a:solidFill>
                  <a:schemeClr val="tx1">
                    <a:lumMod val="75000"/>
                    <a:lumOff val="25000"/>
                  </a:schemeClr>
                </a:solidFill>
              </a:rPr>
              <a:t>Real-Time Bus Monitoring</a:t>
            </a:r>
            <a:b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12-T3-Gwinnett-Bus</a:t>
            </a:r>
            <a:endParaRPr lang="en-US" sz="4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0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7FE0C2-9C19-4FB7-81C0-06ECDD8C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D9DD5-F48B-4179-BF11-4D156DA0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F1A843A-A6BC-4027-A46F-8EA29D26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2507F48C-66CC-4AFA-B9A7-360743221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0782607-67EF-47AC-96DF-A7DE2A28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351FED-1024-4E4A-BE3B-371ABFCD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F7BA-95F0-02D0-6599-AE8C0BA2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11" y="3664126"/>
            <a:ext cx="3458000" cy="1226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FEFFFF"/>
                </a:solidFill>
              </a:rPr>
              <a:t>Tech Stack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6692CD4C-1BDD-4687-BFFE-33F1462F8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DC6F86-8608-947D-B073-2D4B6FB1E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303" y="321951"/>
            <a:ext cx="2206945" cy="1666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473D7BB7-6F64-ACE9-EDD0-1DC424383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218" y="4504242"/>
            <a:ext cx="2082916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Flask&quot; Icon - Download for free – Iconduck">
            <a:extLst>
              <a:ext uri="{FF2B5EF4-FFF2-40B4-BE49-F238E27FC236}">
                <a16:creationId xmlns:a16="http://schemas.microsoft.com/office/drawing/2014/main" id="{BB6C57EA-FD6B-E11F-747E-EABDF8FB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67" y="4450053"/>
            <a:ext cx="1673441" cy="21502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814A97-7C5B-D7FB-49AC-F63540877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353" y="4435438"/>
            <a:ext cx="3154504" cy="2011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Kafka&quot; Icon - Download for free – Iconduck">
            <a:extLst>
              <a:ext uri="{FF2B5EF4-FFF2-40B4-BE49-F238E27FC236}">
                <a16:creationId xmlns:a16="http://schemas.microsoft.com/office/drawing/2014/main" id="{62521CF9-648A-22AB-CDB5-63B844B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7" y="141644"/>
            <a:ext cx="4440902" cy="20273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purple and white text on a black background">
            <a:extLst>
              <a:ext uri="{FF2B5EF4-FFF2-40B4-BE49-F238E27FC236}">
                <a16:creationId xmlns:a16="http://schemas.microsoft.com/office/drawing/2014/main" id="{693BE02B-BDF2-1C6B-2299-6F476F197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332" y="2184469"/>
            <a:ext cx="6606765" cy="2189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01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DAA37B6-540E-4805-AC2B-B91E6D6D1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FF9B1-AF35-C80B-F3C5-9F2DF80D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275168"/>
            <a:ext cx="7128933" cy="1278467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EFFFF"/>
                </a:solidFill>
              </a:rPr>
              <a:t>Kafka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67CA8-384E-CB55-BFB7-62FA7AD1F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8" y="1363132"/>
            <a:ext cx="7128933" cy="239606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>
                <a:solidFill>
                  <a:srgbClr val="FEFFFF"/>
                </a:solidFill>
              </a:rPr>
              <a:t>Apache Kafka</a:t>
            </a:r>
            <a:r>
              <a:rPr lang="en-US">
                <a:solidFill>
                  <a:srgbClr val="FEFFFF"/>
                </a:solidFill>
              </a:rPr>
              <a:t> can be generally described as an implementation of the </a:t>
            </a:r>
            <a:r>
              <a:rPr lang="en-US" i="1">
                <a:solidFill>
                  <a:srgbClr val="FEFFFF"/>
                </a:solidFill>
              </a:rPr>
              <a:t>Publisher Subscriber Paradigm</a:t>
            </a:r>
            <a:r>
              <a:rPr lang="en-US">
                <a:solidFill>
                  <a:srgbClr val="FEFFFF"/>
                </a:solidFill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rgbClr val="FEFFFF"/>
                </a:solidFill>
              </a:rPr>
              <a:t>Publishers (</a:t>
            </a:r>
            <a:r>
              <a:rPr lang="en-US" b="1">
                <a:solidFill>
                  <a:srgbClr val="FEFFFF"/>
                </a:solidFill>
              </a:rPr>
              <a:t>Producers</a:t>
            </a:r>
            <a:r>
              <a:rPr lang="en-US">
                <a:solidFill>
                  <a:srgbClr val="FEFFFF"/>
                </a:solidFill>
              </a:rPr>
              <a:t>) send data to the broker (</a:t>
            </a:r>
            <a:r>
              <a:rPr lang="en-US" b="1">
                <a:solidFill>
                  <a:srgbClr val="FEFFFF"/>
                </a:solidFill>
              </a:rPr>
              <a:t>Kafka Server</a:t>
            </a:r>
            <a:r>
              <a:rPr lang="en-US">
                <a:solidFill>
                  <a:srgbClr val="FEFFFF"/>
                </a:solidFill>
              </a:rPr>
              <a:t>), which distributes the data to all Subscribers (</a:t>
            </a:r>
            <a:r>
              <a:rPr lang="en-US" b="1">
                <a:solidFill>
                  <a:srgbClr val="FEFFFF"/>
                </a:solidFill>
              </a:rPr>
              <a:t>Consumers</a:t>
            </a:r>
            <a:r>
              <a:rPr lang="en-US">
                <a:solidFill>
                  <a:srgbClr val="FEFFFF"/>
                </a:solidFill>
              </a:rPr>
              <a:t>) of that topic.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rgbClr val="FEFFFF"/>
                </a:solidFill>
              </a:rPr>
              <a:t>Ex. Live Streaming </a:t>
            </a:r>
          </a:p>
        </p:txBody>
      </p:sp>
      <p:pic>
        <p:nvPicPr>
          <p:cNvPr id="4" name="Picture 2" descr="What Is Publish/Subscribe? | Hazelcast">
            <a:extLst>
              <a:ext uri="{FF2B5EF4-FFF2-40B4-BE49-F238E27FC236}">
                <a16:creationId xmlns:a16="http://schemas.microsoft.com/office/drawing/2014/main" id="{AA494E3C-D0B7-4E6D-688A-1900C3E04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7202" y="3098302"/>
            <a:ext cx="6807198" cy="31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2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A50189A-2FD4-4608-A527-341A1811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ECFC88-1E40-4C47-960F-87C500F1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07833-0B33-2247-0D03-B83871B3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FEFFFF"/>
                </a:solidFill>
              </a:rPr>
              <a:t>Server process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5D57E-5B2B-08EA-D4F4-6A862D9B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5" b="30500"/>
          <a:stretch/>
        </p:blipFill>
        <p:spPr>
          <a:xfrm>
            <a:off x="4649745" y="0"/>
            <a:ext cx="7513302" cy="6853251"/>
          </a:xfrm>
          <a:prstGeom prst="rect">
            <a:avLst/>
          </a:prstGeom>
        </p:spPr>
      </p:pic>
      <p:sp>
        <p:nvSpPr>
          <p:cNvPr id="46" name="Freeform 5">
            <a:extLst>
              <a:ext uri="{FF2B5EF4-FFF2-40B4-BE49-F238E27FC236}">
                <a16:creationId xmlns:a16="http://schemas.microsoft.com/office/drawing/2014/main" id="{3B61BD80-022D-4577-9D14-EAD5DFD1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5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93BA-A1B2-585B-3559-52189C46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b="1"/>
              <a:t>Dataflow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A1A11-B644-6770-F5DC-D55FD228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34" y="153347"/>
            <a:ext cx="8083223" cy="64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1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3DD4-DE5B-3968-EF7C-60556971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4" y="272908"/>
            <a:ext cx="8911687" cy="128089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Execution</a:t>
            </a:r>
          </a:p>
        </p:txBody>
      </p:sp>
      <p:pic>
        <p:nvPicPr>
          <p:cNvPr id="5" name="Content Placeholder 4" descr="A graph of a program&#10;&#10;Description automatically generated with medium confidence">
            <a:extLst>
              <a:ext uri="{FF2B5EF4-FFF2-40B4-BE49-F238E27FC236}">
                <a16:creationId xmlns:a16="http://schemas.microsoft.com/office/drawing/2014/main" id="{C56493FC-4C70-FE8F-C240-4B9D839CE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34" y="4684023"/>
            <a:ext cx="2659941" cy="1409090"/>
          </a:xfr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90AC46-00F9-AD49-936D-9B053C7E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27" y="4684023"/>
            <a:ext cx="2687608" cy="1373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0341A-B3AC-B812-1144-5A040985B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347" y="1156840"/>
            <a:ext cx="7481480" cy="2994092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AE6556A-5685-D96E-8189-CA0EFB44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306" y="4684023"/>
            <a:ext cx="2683060" cy="1360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90D19A-F5FD-76F5-D34E-10F952150FC9}"/>
              </a:ext>
            </a:extLst>
          </p:cNvPr>
          <p:cNvSpPr txBox="1"/>
          <p:nvPr/>
        </p:nvSpPr>
        <p:spPr>
          <a:xfrm>
            <a:off x="403652" y="6078614"/>
            <a:ext cx="212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Language Breakdown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2F2B-931F-02F5-4EEB-588B19844F6F}"/>
              </a:ext>
            </a:extLst>
          </p:cNvPr>
          <p:cNvSpPr txBox="1"/>
          <p:nvPr/>
        </p:nvSpPr>
        <p:spPr>
          <a:xfrm>
            <a:off x="3090065" y="6123515"/>
            <a:ext cx="29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Python Dev, MSSQL, Kafka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8D588-7ECE-DB86-E325-280A00DE04DF}"/>
              </a:ext>
            </a:extLst>
          </p:cNvPr>
          <p:cNvSpPr txBox="1"/>
          <p:nvPr/>
        </p:nvSpPr>
        <p:spPr>
          <a:xfrm>
            <a:off x="6260007" y="6123515"/>
            <a:ext cx="2736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Data Generation / 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50112-3665-A6F2-55AB-19E9ABCEAD1D}"/>
              </a:ext>
            </a:extLst>
          </p:cNvPr>
          <p:cNvSpPr txBox="1"/>
          <p:nvPr/>
        </p:nvSpPr>
        <p:spPr>
          <a:xfrm>
            <a:off x="9906563" y="6123516"/>
            <a:ext cx="161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Containerization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B4523D-D240-A828-3D13-175AD8028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065" y="4684023"/>
            <a:ext cx="2704786" cy="1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27DE4-54A0-83D6-72CC-A7EAE3E1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023C5-E50A-0B4D-A801-B6A02859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Testing and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63287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EF7FFE-4D64-436F-AD94-4A93A062A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hite object with black background&#10;&#10;Description automatically generated">
            <a:extLst>
              <a:ext uri="{FF2B5EF4-FFF2-40B4-BE49-F238E27FC236}">
                <a16:creationId xmlns:a16="http://schemas.microsoft.com/office/drawing/2014/main" id="{DADFA715-369D-F44F-BA67-E5E863D06D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/>
        </p:blipFill>
        <p:spPr>
          <a:xfrm>
            <a:off x="7346826" y="644364"/>
            <a:ext cx="5569270" cy="55692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D9CC87-0E0B-4C62-BF07-D7891B462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7D7AEBC-DEC4-4C87-9581-41DA4DBEE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2A945-0E4B-A373-3845-07307BE0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EFFFF"/>
                </a:solidFill>
              </a:rPr>
              <a:t>Synthetic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93F0-F858-D08D-4E5E-EBD2811F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1999"/>
            <a:ext cx="7145867" cy="4516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EFFFF"/>
                </a:solidFill>
              </a:rPr>
              <a:t>Gwinnett County map converted to directed graph </a:t>
            </a:r>
          </a:p>
          <a:p>
            <a:r>
              <a:rPr lang="en-US" sz="2000">
                <a:solidFill>
                  <a:srgbClr val="FEFFFF"/>
                </a:solidFill>
              </a:rPr>
              <a:t>Bus calculates distance traveled from speed (m/s) * 5 second's along current edge of graph</a:t>
            </a:r>
          </a:p>
          <a:p>
            <a:r>
              <a:rPr lang="en-US" sz="2000">
                <a:solidFill>
                  <a:srgbClr val="FEFFFF"/>
                </a:solidFill>
              </a:rPr>
              <a:t>Data collector receives updates from each bus and streams to the Kafka producer</a:t>
            </a:r>
          </a:p>
          <a:p>
            <a:pPr marL="0" indent="0">
              <a:buNone/>
            </a:pPr>
            <a:r>
              <a:rPr lang="en-US" sz="2000">
                <a:solidFill>
                  <a:srgbClr val="FEFFFF"/>
                </a:solidFill>
              </a:rPr>
              <a:t>In Progress:</a:t>
            </a:r>
          </a:p>
          <a:p>
            <a:pPr lvl="1"/>
            <a:r>
              <a:rPr lang="en-US" sz="1800">
                <a:solidFill>
                  <a:srgbClr val="FEFFFF"/>
                </a:solidFill>
              </a:rPr>
              <a:t>Better bus route logic (starts from school and eventually returns)</a:t>
            </a:r>
          </a:p>
          <a:p>
            <a:pPr lvl="1"/>
            <a:r>
              <a:rPr lang="en-US" sz="1800">
                <a:solidFill>
                  <a:srgbClr val="FEFFFF"/>
                </a:solidFill>
              </a:rPr>
              <a:t>Generating geofences for each school</a:t>
            </a:r>
          </a:p>
          <a:p>
            <a:pPr lvl="1"/>
            <a:r>
              <a:rPr lang="en-US" sz="1800">
                <a:solidFill>
                  <a:srgbClr val="FEFFFF"/>
                </a:solidFill>
              </a:rPr>
              <a:t>Realistic time simulation of each bus traveling in morning before school to track whether a bus is running on time</a:t>
            </a:r>
          </a:p>
          <a:p>
            <a:pPr marL="127635" lvl="1" indent="0">
              <a:buNone/>
            </a:pPr>
            <a:endParaRPr lang="en-US">
              <a:solidFill>
                <a:srgbClr val="FEFFFF"/>
              </a:solidFill>
            </a:endParaRPr>
          </a:p>
          <a:p>
            <a:endParaRPr lang="en-US">
              <a:solidFill>
                <a:srgbClr val="FEFFFF"/>
              </a:solidFill>
            </a:endParaRPr>
          </a:p>
          <a:p>
            <a:endParaRPr lang="en-US">
              <a:solidFill>
                <a:srgbClr val="FEFFFF"/>
              </a:solidFill>
            </a:endParaRPr>
          </a:p>
          <a:p>
            <a:endParaRPr lang="en-US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5ADE5-C614-9C63-8ECB-112624A63A5F}"/>
              </a:ext>
            </a:extLst>
          </p:cNvPr>
          <p:cNvSpPr txBox="1"/>
          <p:nvPr/>
        </p:nvSpPr>
        <p:spPr>
          <a:xfrm>
            <a:off x="8229599" y="5862592"/>
            <a:ext cx="397764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FFFFFF"/>
                </a:solidFill>
              </a:rPr>
              <a:t>Gwinnett county represented as a strongly connected graph</a:t>
            </a:r>
          </a:p>
        </p:txBody>
      </p:sp>
    </p:spTree>
    <p:extLst>
      <p:ext uri="{BB962C8B-B14F-4D97-AF65-F5344CB8AC3E}">
        <p14:creationId xmlns:p14="http://schemas.microsoft.com/office/powerpoint/2010/main" val="23491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83576-7FC0-9FD8-653F-A6F4952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Scaling and Quality Assurance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5A011-FB55-E362-53C3-9BD0432E8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Bus location and direction needs to be calculated every 5 seconds to simulate real-life scenario</a:t>
            </a:r>
          </a:p>
          <a:p>
            <a:pPr lvl="1">
              <a:buFont typeface="Courier New" charset="2"/>
              <a:buChar char="o"/>
            </a:pPr>
            <a:r>
              <a:rPr lang="en-US"/>
              <a:t>GCPS contains &gt;1500 active buses at peak times</a:t>
            </a:r>
          </a:p>
          <a:p>
            <a:r>
              <a:rPr lang="en-US"/>
              <a:t>Object Serialization for graph, node locations, and edge direction/lengths</a:t>
            </a:r>
          </a:p>
          <a:p>
            <a:r>
              <a:rPr lang="en-US"/>
              <a:t>Bus location update and data collection tasks run asynchronously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44A321-2D36-7302-E40A-186E2076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864252"/>
            <a:ext cx="5451627" cy="4809455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1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EE1D9-659D-0365-5EF7-AD6E6A3FB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1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2D513-CF2F-5872-E535-B903A28D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5036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3AC9-6B5B-0C29-5EBF-9A09E2BB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341" y="650397"/>
            <a:ext cx="3418131" cy="620074"/>
          </a:xfrm>
        </p:spPr>
        <p:txBody>
          <a:bodyPr>
            <a:normAutofit fontScale="90000"/>
          </a:bodyPr>
          <a:lstStyle/>
          <a:p>
            <a:r>
              <a:rPr lang="en-US" b="1"/>
              <a:t>Containerization</a:t>
            </a:r>
          </a:p>
        </p:txBody>
      </p:sp>
      <p:pic>
        <p:nvPicPr>
          <p:cNvPr id="5" name="Content Placeholder 4" descr="A diagram of different types of containers&#10;&#10;Description automatically generated">
            <a:extLst>
              <a:ext uri="{FF2B5EF4-FFF2-40B4-BE49-F238E27FC236}">
                <a16:creationId xmlns:a16="http://schemas.microsoft.com/office/drawing/2014/main" id="{C13A68A5-793B-DFEC-7ADE-06A0AD54B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6" t="10183" r="50018"/>
          <a:stretch/>
        </p:blipFill>
        <p:spPr>
          <a:xfrm>
            <a:off x="6840513" y="266872"/>
            <a:ext cx="4806845" cy="632425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7C9883-3210-A14D-ECD2-BD0A5D2603BF}"/>
              </a:ext>
            </a:extLst>
          </p:cNvPr>
          <p:cNvSpPr txBox="1">
            <a:spLocks/>
          </p:cNvSpPr>
          <p:nvPr/>
        </p:nvSpPr>
        <p:spPr>
          <a:xfrm>
            <a:off x="973903" y="1716156"/>
            <a:ext cx="5122652" cy="4315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Containers provide isolated environment for applications</a:t>
            </a:r>
          </a:p>
          <a:p>
            <a:r>
              <a:rPr lang="en-US" dirty="0"/>
              <a:t>They offer reliable and consistent testing and deployment across different machines</a:t>
            </a:r>
          </a:p>
          <a:p>
            <a:r>
              <a:rPr lang="en-US" dirty="0"/>
              <a:t>Podman is a daemon-less alternative to Docker for containerization</a:t>
            </a:r>
          </a:p>
          <a:p>
            <a:r>
              <a:rPr lang="en-US" dirty="0"/>
              <a:t>Pods deploy groups of containers together and share resources</a:t>
            </a:r>
          </a:p>
          <a:p>
            <a:r>
              <a:rPr lang="en-US" dirty="0"/>
              <a:t>Application runs a Pod with a container for the producer-side and one for the consumer-side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78CE-F6B1-16F2-FFD1-515E42A4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06" y="356124"/>
            <a:ext cx="3418659" cy="1215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ea typeface="+mj-ea"/>
                <a:cs typeface="+mj-cs"/>
              </a:rPr>
              <a:t>Our Team</a:t>
            </a:r>
          </a:p>
        </p:txBody>
      </p:sp>
      <p:graphicFrame>
        <p:nvGraphicFramePr>
          <p:cNvPr id="62" name="TextBox 4">
            <a:extLst>
              <a:ext uri="{FF2B5EF4-FFF2-40B4-BE49-F238E27FC236}">
                <a16:creationId xmlns:a16="http://schemas.microsoft.com/office/drawing/2014/main" id="{B0FC61A3-7449-9AC1-BF8E-8495E50859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445310"/>
              </p:ext>
            </p:extLst>
          </p:nvPr>
        </p:nvGraphicFramePr>
        <p:xfrm>
          <a:off x="1209430" y="1694015"/>
          <a:ext cx="9773139" cy="5232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09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9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73513" y="0"/>
            <a:ext cx="5613431" cy="6853245"/>
            <a:chOff x="2487613" y="285750"/>
            <a:chExt cx="2428876" cy="5654676"/>
          </a:xfrm>
          <a:solidFill>
            <a:schemeClr val="accent1">
              <a:alpha val="50000"/>
            </a:schemeClr>
          </a:solidFill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D747F-CEC8-ACB6-D523-AD5DCE03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But wait, there’s more!</a:t>
            </a:r>
          </a:p>
        </p:txBody>
      </p:sp>
    </p:spTree>
    <p:extLst>
      <p:ext uri="{BB962C8B-B14F-4D97-AF65-F5344CB8AC3E}">
        <p14:creationId xmlns:p14="http://schemas.microsoft.com/office/powerpoint/2010/main" val="833841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696357-B315-4D9E-BB00-C5180F54B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6C6C-999D-43D5-AC07-AF342514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C04F56B-9315-467D-9EEF-52DE7F0B5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9546A-43B8-AB29-0EC2-408F4011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 fontScale="90000"/>
          </a:bodyPr>
          <a:lstStyle/>
          <a:p>
            <a:r>
              <a:rPr lang="en-US" sz="3200" b="1">
                <a:solidFill>
                  <a:srgbClr val="FEFFFF"/>
                </a:solidFill>
              </a:rPr>
              <a:t>Front-End Live Bus Tracker (Phase 2)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C4558E-BD85-635A-3387-53493D4B7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462282"/>
            <a:ext cx="7145867" cy="343221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EFFFF"/>
                </a:solidFill>
              </a:rPr>
              <a:t>(Optional) </a:t>
            </a:r>
            <a:r>
              <a:rPr lang="en-US">
                <a:solidFill>
                  <a:srgbClr val="FEFFFF"/>
                </a:solidFill>
              </a:rPr>
              <a:t>Implement a Front-End live bus tracking application</a:t>
            </a:r>
          </a:p>
          <a:p>
            <a:pPr marL="0" indent="0">
              <a:buNone/>
            </a:pPr>
            <a:endParaRPr lang="en-US">
              <a:solidFill>
                <a:srgbClr val="FEFFFF"/>
              </a:solidFill>
            </a:endParaRPr>
          </a:p>
          <a:p>
            <a:r>
              <a:rPr lang="en-US">
                <a:solidFill>
                  <a:srgbClr val="FEFFFF"/>
                </a:solidFill>
              </a:rPr>
              <a:t>When proposing this idea, GCPS mentioned an optional extension to the project to include a front-end app to monitor bus locations on a macro scale. </a:t>
            </a:r>
          </a:p>
          <a:p>
            <a:pPr marL="0" indent="0">
              <a:buNone/>
            </a:pPr>
            <a:endParaRPr lang="en-US">
              <a:solidFill>
                <a:srgbClr val="FEFFFF"/>
              </a:solidFill>
            </a:endParaRPr>
          </a:p>
          <a:p>
            <a:r>
              <a:rPr lang="en-US">
                <a:solidFill>
                  <a:srgbClr val="FEFFFF"/>
                </a:solidFill>
              </a:rPr>
              <a:t>While this was optional, we took on the challenge</a:t>
            </a:r>
          </a:p>
        </p:txBody>
      </p:sp>
      <p:pic>
        <p:nvPicPr>
          <p:cNvPr id="8" name="Graphic 7" descr="Bus">
            <a:extLst>
              <a:ext uri="{FF2B5EF4-FFF2-40B4-BE49-F238E27FC236}">
                <a16:creationId xmlns:a16="http://schemas.microsoft.com/office/drawing/2014/main" id="{02436BB4-4C4B-53E8-49E5-7CE4D1CF3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1967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F620-E840-37EE-2A04-7970BFB4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643" y="2467395"/>
            <a:ext cx="3583653" cy="18766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Tech Stack (Front End)</a:t>
            </a: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DCC5F0C0-DA18-02AF-24C8-2E610CDE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821"/>
          <a:stretch/>
        </p:blipFill>
        <p:spPr>
          <a:xfrm>
            <a:off x="5009098" y="337856"/>
            <a:ext cx="971624" cy="13487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React Logo, symbol, meaning, history, PNG, brand">
            <a:extLst>
              <a:ext uri="{FF2B5EF4-FFF2-40B4-BE49-F238E27FC236}">
                <a16:creationId xmlns:a16="http://schemas.microsoft.com/office/drawing/2014/main" id="{E99A6DE6-1A8D-7A8E-9640-9AC7D7E7B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0" b="21816"/>
          <a:stretch/>
        </p:blipFill>
        <p:spPr bwMode="auto">
          <a:xfrm>
            <a:off x="6860797" y="337855"/>
            <a:ext cx="4259262" cy="13487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pload.wikimedia.org/wikipedia/commons/thumb/1/13/...">
            <a:extLst>
              <a:ext uri="{FF2B5EF4-FFF2-40B4-BE49-F238E27FC236}">
                <a16:creationId xmlns:a16="http://schemas.microsoft.com/office/drawing/2014/main" id="{B91A35D5-89FF-1174-5335-9717626C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95" y="4790882"/>
            <a:ext cx="4293704" cy="11371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88F5D9-F1E7-58CA-7AD2-98EAD9F90D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57" r="11097" b="8825"/>
          <a:stretch/>
        </p:blipFill>
        <p:spPr>
          <a:xfrm>
            <a:off x="7120795" y="2553038"/>
            <a:ext cx="3999264" cy="1321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 descr="A yellow and black logo&#10;&#10;Description automatically generated">
            <a:extLst>
              <a:ext uri="{FF2B5EF4-FFF2-40B4-BE49-F238E27FC236}">
                <a16:creationId xmlns:a16="http://schemas.microsoft.com/office/drawing/2014/main" id="{A18132BC-D520-6DAC-9585-9903D35A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51" r="34537"/>
          <a:stretch/>
        </p:blipFill>
        <p:spPr>
          <a:xfrm>
            <a:off x="4926437" y="2553038"/>
            <a:ext cx="1169564" cy="13487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yellow and black logo&#10;&#10;Description automatically generated">
            <a:extLst>
              <a:ext uri="{FF2B5EF4-FFF2-40B4-BE49-F238E27FC236}">
                <a16:creationId xmlns:a16="http://schemas.microsoft.com/office/drawing/2014/main" id="{7938448C-3B5C-B3AC-BEB0-8C419CFB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271"/>
          <a:stretch/>
        </p:blipFill>
        <p:spPr>
          <a:xfrm>
            <a:off x="5009098" y="4768220"/>
            <a:ext cx="992052" cy="13487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133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A50189A-2FD4-4608-A527-341A1811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ECFC88-1E40-4C47-960F-87C500F1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1783E-8D2B-5166-964C-1EB7CFC6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Demo</a:t>
            </a:r>
            <a:br>
              <a:rPr lang="en-US" sz="4000" b="1">
                <a:solidFill>
                  <a:srgbClr val="FEFFFF"/>
                </a:solidFill>
              </a:rPr>
            </a:br>
            <a:endParaRPr lang="en-US" sz="4000" b="1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3B61BD80-022D-4577-9D14-EAD5DFD1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646804F6-02AC-E597-47AB-59C7630CD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0632" y="1807674"/>
            <a:ext cx="4930468" cy="4930468"/>
          </a:xfrm>
          <a:prstGeom prst="rect">
            <a:avLst/>
          </a:prstGeom>
        </p:spPr>
      </p:pic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F35DFA5-5A7D-98FA-2599-DE1CA8CA2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8939"/>
          <a:stretch/>
        </p:blipFill>
        <p:spPr>
          <a:xfrm>
            <a:off x="4572000" y="119858"/>
            <a:ext cx="7620000" cy="19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6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706F0-8512-BBD3-DF78-48771558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C55EE7-46F1-4FCE-8963-702DFF95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668C7-6450-948F-5C80-9508C8AF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9678999" cy="1259894"/>
          </a:xfrm>
        </p:spPr>
        <p:txBody>
          <a:bodyPr>
            <a:normAutofit/>
          </a:bodyPr>
          <a:lstStyle/>
          <a:p>
            <a:r>
              <a:rPr lang="en-US" b="1"/>
              <a:t>Phase 3: Connection Monitoring and More…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EFD645-DA65-4344-9A09-F1A9ECA78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EA992-EF18-9A6D-5FE6-D8D0C42B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b="1"/>
              <a:t>Implement a second application that monitors system status, health, and data connection for IT administration.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Create multiple roles to allow for different views for users.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Enhance the frontend icons to allow schools to know which buses are running late.</a:t>
            </a:r>
          </a:p>
        </p:txBody>
      </p:sp>
      <p:pic>
        <p:nvPicPr>
          <p:cNvPr id="7" name="Picture 6" descr="A school bus with a phone and map&#10;&#10;Description automatically generated">
            <a:extLst>
              <a:ext uri="{FF2B5EF4-FFF2-40B4-BE49-F238E27FC236}">
                <a16:creationId xmlns:a16="http://schemas.microsoft.com/office/drawing/2014/main" id="{92AEE5BC-F4BA-E7ED-53AE-B9186D26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25" y="2642035"/>
            <a:ext cx="5695380" cy="3474182"/>
          </a:xfrm>
          <a:prstGeom prst="rect">
            <a:avLst/>
          </a:prstGeom>
        </p:spPr>
      </p:pic>
      <p:sp>
        <p:nvSpPr>
          <p:cNvPr id="24" name="Freeform 12">
            <a:extLst>
              <a:ext uri="{FF2B5EF4-FFF2-40B4-BE49-F238E27FC236}">
                <a16:creationId xmlns:a16="http://schemas.microsoft.com/office/drawing/2014/main" id="{52E1387C-B186-463D-8EC6-72189C2FA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8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2ED0803-0133-49C2-9858-E132FF173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7FD63-8153-0974-EEBB-18EAD166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/>
              <a:t>Challenges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79F6D6-AB42-424F-9B81-E57F502B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5BAFE5D0-C0A7-4C07-B852-6F0A7CF2A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A29D74-66BB-55E2-F1A7-4765FD826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186472"/>
              </p:ext>
            </p:extLst>
          </p:nvPr>
        </p:nvGraphicFramePr>
        <p:xfrm>
          <a:off x="643467" y="1905001"/>
          <a:ext cx="10864428" cy="432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43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027FE0C2-9C19-4FB7-81C0-06ECDD8C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0D9DD5-F48B-4179-BF11-4D156DA0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F1A843A-A6BC-4027-A46F-8EA29D26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2507F48C-66CC-4AFA-B9A7-360743221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9761966A-3300-DA2E-16E9-26373D32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t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1" name="Freeform 5">
            <a:extLst>
              <a:ext uri="{FF2B5EF4-FFF2-40B4-BE49-F238E27FC236}">
                <a16:creationId xmlns:a16="http://schemas.microsoft.com/office/drawing/2014/main" id="{FA92DEEC-616C-46F5-93A1-016E89FE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BEA38-CEE1-CC69-E9FC-ED988754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92" y="4235236"/>
            <a:ext cx="8458200" cy="9589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rgbClr val="FE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1104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E7781-3059-77E9-E4D0-E04747F8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7FE0C2-9C19-4FB7-81C0-06ECDD8C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0D9DD5-F48B-4179-BF11-4D156DA0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F1A843A-A6BC-4027-A46F-8EA29D26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12852FF2-F486-4EEC-8C4F-38380F3F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3C85234-2815-43E0-B6D4-85768D072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20C834-9D29-48AC-A91B-934900769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31574" y="228600"/>
            <a:ext cx="2851523" cy="6638625"/>
            <a:chOff x="2487613" y="285750"/>
            <a:chExt cx="2428875" cy="5654676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7276475-4AA2-49BE-AC37-C54F8F88F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9BD2472-4721-46D7-9E28-C57E06EA7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0FC4CBE8-76C4-411F-8B9C-2ECC0AD84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07C14349-849D-4732-B91C-5D08257B7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A592B5A4-A197-4E19-8F85-3C52EC898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90712CB6-0CDF-428B-BAD1-07EA1AC6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EDE68759-CC9D-487D-BD1C-346D8E69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9E6BEA2D-6BDB-4D13-8400-EA48D0D9D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B404E8B-9F1E-46FF-A871-73DD1D5B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02ECB5FB-3D55-4049-BE34-409E695D5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E93DC0E9-E61E-4657-8163-94992BF22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0729A208-2B8A-49CB-A1D8-7B76821E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E08E07-5618-4A92-AEEC-3091E3780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D15C806C-4F60-4B97-B21C-D5CB43968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3D774D9C-4224-46FD-BEAD-0A49CC88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AF5C1558-FA8A-4146-9015-B70BD70AF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534F605C-EBB6-4EBE-B9A2-587FE0E30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4079F38C-5941-4C49-96B9-4FD2A706A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0047C1C-5410-427D-881C-0882A5759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15A4A584-B446-485D-B913-BD193A87B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69C5EDF0-3CA0-476C-A5C7-E22D7974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D7D7B886-8B64-4529-A910-B50806D51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65E6865E-28BC-4418-9BD9-4AE29CE8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FD8FC825-C6BF-4406-BC65-55FFD5BBF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A5FE50F-24A9-4AFD-AF1E-FBA45FD4E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C3BA025-98A1-8A68-9428-6B41C48087E7}"/>
              </a:ext>
            </a:extLst>
          </p:cNvPr>
          <p:cNvSpPr txBox="1">
            <a:spLocks/>
          </p:cNvSpPr>
          <p:nvPr/>
        </p:nvSpPr>
        <p:spPr>
          <a:xfrm>
            <a:off x="4559263" y="655625"/>
            <a:ext cx="6845092" cy="765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</a:rPr>
              <a:t>Sponsor</a:t>
            </a:r>
          </a:p>
        </p:txBody>
      </p:sp>
      <p:pic>
        <p:nvPicPr>
          <p:cNvPr id="7" name="Picture 6" descr="A black and white sign with a column&#10;&#10;Description automatically generated">
            <a:extLst>
              <a:ext uri="{FF2B5EF4-FFF2-40B4-BE49-F238E27FC236}">
                <a16:creationId xmlns:a16="http://schemas.microsoft.com/office/drawing/2014/main" id="{236D6490-D5BB-4C31-6BEA-F95631A9C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6" t="3756" r="4210" b="3782"/>
          <a:stretch/>
        </p:blipFill>
        <p:spPr>
          <a:xfrm>
            <a:off x="27942" y="13973"/>
            <a:ext cx="2652707" cy="685325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26D9C90-73C9-40EA-869D-5EB849F5F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4779D36-BCBC-4639-8333-249431E2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DA652-0AD9-95E7-E49B-71E2AFD01C87}"/>
              </a:ext>
            </a:extLst>
          </p:cNvPr>
          <p:cNvSpPr txBox="1"/>
          <p:nvPr/>
        </p:nvSpPr>
        <p:spPr>
          <a:xfrm>
            <a:off x="4087995" y="1479854"/>
            <a:ext cx="7553714" cy="502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>
                <a:solidFill>
                  <a:schemeClr val="bg1"/>
                </a:solidFill>
              </a:rPr>
              <a:t>Gwinnett County Public Schools (GCPS) is the largest school system in Georgia and the 14</a:t>
            </a:r>
            <a:r>
              <a:rPr lang="en-US" sz="2000" baseline="30000">
                <a:solidFill>
                  <a:schemeClr val="bg1"/>
                </a:solidFill>
              </a:rPr>
              <a:t>th </a:t>
            </a:r>
            <a:r>
              <a:rPr lang="en-US" sz="2000">
                <a:solidFill>
                  <a:schemeClr val="bg1"/>
                </a:solidFill>
              </a:rPr>
              <a:t>largest school district in the US.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>
                <a:solidFill>
                  <a:schemeClr val="bg1"/>
                </a:solidFill>
              </a:rPr>
              <a:t>Approximately 182,000 students attend one of GCPS’s 182 Schools with a fleet of almost 2,000 buses.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>
                <a:solidFill>
                  <a:schemeClr val="bg1"/>
                </a:solidFill>
              </a:rPr>
              <a:t>School Breakdown:</a:t>
            </a:r>
          </a:p>
          <a:p>
            <a:pPr marL="465138" indent="-296863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chemeClr val="bg1"/>
                </a:solidFill>
              </a:rPr>
              <a:t>81 Elementary Schools</a:t>
            </a:r>
          </a:p>
          <a:p>
            <a:pPr marL="465138" indent="-296863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chemeClr val="bg1"/>
                </a:solidFill>
              </a:rPr>
              <a:t>29 Middle Schools</a:t>
            </a:r>
          </a:p>
          <a:p>
            <a:pPr marL="465138" indent="-296863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chemeClr val="bg1"/>
                </a:solidFill>
              </a:rPr>
              <a:t>24 High Schools </a:t>
            </a:r>
          </a:p>
          <a:p>
            <a:pPr marL="465138" indent="-296863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chemeClr val="bg1"/>
                </a:solidFill>
              </a:rPr>
              <a:t>7 Specialty Schools</a:t>
            </a:r>
          </a:p>
          <a:p>
            <a:pPr marL="465138" indent="-296863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>
                <a:solidFill>
                  <a:schemeClr val="bg1"/>
                </a:solidFill>
              </a:rPr>
              <a:t>1 Charter School</a:t>
            </a:r>
          </a:p>
        </p:txBody>
      </p:sp>
    </p:spTree>
    <p:extLst>
      <p:ext uri="{BB962C8B-B14F-4D97-AF65-F5344CB8AC3E}">
        <p14:creationId xmlns:p14="http://schemas.microsoft.com/office/powerpoint/2010/main" val="151102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99749-88F9-F9DF-8B35-C7F0F0203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17BE9237-F367-4B09-A610-9AC21A43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A696357-B315-4D9E-BB00-C5180F54B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2F6C6C-999D-43D5-AC07-AF342514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EC04F56B-9315-467D-9EEF-52DE7F0B5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9EDF0-6306-75D8-9228-EB3A7DFC0BA1}"/>
              </a:ext>
            </a:extLst>
          </p:cNvPr>
          <p:cNvSpPr txBox="1">
            <a:spLocks/>
          </p:cNvSpPr>
          <p:nvPr/>
        </p:nvSpPr>
        <p:spPr>
          <a:xfrm>
            <a:off x="541867" y="787400"/>
            <a:ext cx="7145866" cy="77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r>
              <a:rPr lang="en-US" sz="3600" b="1">
                <a:solidFill>
                  <a:srgbClr val="FEFFFF"/>
                </a:solidFill>
              </a:rPr>
              <a:t>Problem Statement</a:t>
            </a:r>
          </a:p>
        </p:txBody>
      </p:sp>
      <p:pic>
        <p:nvPicPr>
          <p:cNvPr id="10" name="Picture 9" descr="A logo of an owl&#10;&#10;Description automatically generated">
            <a:extLst>
              <a:ext uri="{FF2B5EF4-FFF2-40B4-BE49-F238E27FC236}">
                <a16:creationId xmlns:a16="http://schemas.microsoft.com/office/drawing/2014/main" id="{2C69E4CF-652B-739F-6415-541D44B146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7625423" y="615881"/>
            <a:ext cx="5170753" cy="51707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3" name="TextBox 5">
            <a:extLst>
              <a:ext uri="{FF2B5EF4-FFF2-40B4-BE49-F238E27FC236}">
                <a16:creationId xmlns:a16="http://schemas.microsoft.com/office/drawing/2014/main" id="{A2A15457-85FA-FBCE-48C4-C704118447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428976"/>
              </p:ext>
            </p:extLst>
          </p:nvPr>
        </p:nvGraphicFramePr>
        <p:xfrm>
          <a:off x="541866" y="2031999"/>
          <a:ext cx="7145867" cy="4427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478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C583FC-3774-47D1-9A8B-E0DBA89CB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DDC38-A59D-4C57-BEAA-01E57BD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5253" y="228600"/>
            <a:ext cx="2851523" cy="6638625"/>
            <a:chOff x="2487613" y="285750"/>
            <a:chExt cx="2428875" cy="5654676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7181E0D-4E2E-4CF7-83D6-6BF1884F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1E4039F-6250-4F1A-8B44-8211D95CB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C27CE0F8-A859-4A25-8A2E-2F48B2D7F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D3B4413-99E7-41CB-BC1A-91CB93B73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B5AE9BA-21EA-413E-92D1-70B41D12F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EA6962B4-B58E-4363-AE37-502AAB46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8CFEAE09-A4F7-4009-BBA4-E007F3FF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EC0F162-6193-4A0C-9667-DD7C8B4BD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AE69957-54B0-48E2-8BCD-EE01C7190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E3E384D-F4D8-4B3A-978C-EFEED16D3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6DD5E8A-F260-4F93-94D6-AA109560A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AB7CE38B-1EFC-4D54-BD22-F0E1C0ED2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251A81-4530-41B5-B8FB-DC124AC02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04F0C26-A940-4311-8A41-C69C075D7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72844B50-4A36-4E90-9BD1-7945BAF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FFFF2F5F-4D06-40B4-AAF7-7BF88551B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C2D84FDB-118B-42FD-8561-B383615D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B64B543-1195-4970-808B-156908D3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1B6440B3-14CA-4B3F-AF89-7FEC0A22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47F34F74-6C9C-4D9D-B2D7-AF753BD44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4246517D-AB8F-4BEF-B5E5-7A8BC0DDE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0ACFBF4D-E487-4BD0-8BCA-2DB6DC04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3DE6D3A-314E-4642-AEAF-54B822D4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EE0BBF7-C59B-4279-AFF5-28F6433B9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B2C1E620-478E-4DC2-A505-934657FF1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68CE2E-4001-028A-84BD-DA22E5AA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Project Overview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CDF498-6F66-4565-9FB7-107670333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E0779346-49CA-41C2-BD0A-62F2E190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erson watching empty phone">
            <a:extLst>
              <a:ext uri="{FF2B5EF4-FFF2-40B4-BE49-F238E27FC236}">
                <a16:creationId xmlns:a16="http://schemas.microsoft.com/office/drawing/2014/main" id="{351750D7-B87A-21D8-7832-41A2D628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123" r="11497" b="-2"/>
          <a:stretch/>
        </p:blipFill>
        <p:spPr>
          <a:xfrm>
            <a:off x="-1555" y="1731"/>
            <a:ext cx="4662331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A95FAD-692E-BA39-D3CF-44ADE6273C4E}"/>
              </a:ext>
            </a:extLst>
          </p:cNvPr>
          <p:cNvSpPr txBox="1">
            <a:spLocks/>
          </p:cNvSpPr>
          <p:nvPr/>
        </p:nvSpPr>
        <p:spPr>
          <a:xfrm>
            <a:off x="5833702" y="1681843"/>
            <a:ext cx="5670908" cy="456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buClr>
                <a:schemeClr val="accent1"/>
              </a:buClr>
              <a:buNone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</a:rPr>
              <a:t>Objective:</a:t>
            </a:r>
          </a:p>
          <a:p>
            <a:pPr marL="384048" indent="-384048" defTabSz="457200">
              <a:buClr>
                <a:schemeClr val="accent1"/>
              </a:buClr>
              <a:buFont typeface="Wingdings 3" charset="2"/>
              <a:buChar char="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 from Samsara API polling to Kafka-based event streaming for real-time bus tracking, creating an in-house solution for efficiency and data security.</a:t>
            </a:r>
          </a:p>
          <a:p>
            <a:pPr marL="384048" indent="-384048" defTabSz="457200">
              <a:buClr>
                <a:schemeClr val="accent1"/>
              </a:buClr>
              <a:buFont typeface="Wingdings 3" charset="2"/>
              <a:buChar char="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Efficiently process and validate bus telemetry data and store it in SQL Server.</a:t>
            </a:r>
          </a:p>
        </p:txBody>
      </p:sp>
    </p:spTree>
    <p:extLst>
      <p:ext uri="{BB962C8B-B14F-4D97-AF65-F5344CB8AC3E}">
        <p14:creationId xmlns:p14="http://schemas.microsoft.com/office/powerpoint/2010/main" val="338711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3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1272C-4C39-A1DF-8F55-517157A1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00654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696357-B315-4D9E-BB00-C5180F54B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2F6C6C-999D-43D5-AC07-AF342514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C04F56B-9315-467D-9EEF-52DE7F0B5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BE1DE-D2DB-B986-B21A-F047B15E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FEFFFF"/>
                </a:solidFill>
              </a:rPr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DCF8B-B13C-BFB0-CD42-8149DAFB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8" y="2131310"/>
            <a:ext cx="3962402" cy="348691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Agile Parallel Development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Divided work into parallel development streams</a:t>
            </a:r>
          </a:p>
          <a:p>
            <a:r>
              <a:rPr lang="en-US" b="1">
                <a:solidFill>
                  <a:schemeClr val="tx1"/>
                </a:solidFill>
              </a:rPr>
              <a:t>Meeting Cadence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Industry Sponsor Meetings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Team meetings</a:t>
            </a:r>
          </a:p>
          <a:p>
            <a:r>
              <a:rPr lang="en-US" b="1">
                <a:solidFill>
                  <a:schemeClr val="tx1"/>
                </a:solidFill>
              </a:rPr>
              <a:t>Tools and Collaboration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Version Control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Communication Platforms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D93A8-18C2-0DDF-4FCC-A3A344DAEE30}"/>
              </a:ext>
            </a:extLst>
          </p:cNvPr>
          <p:cNvGrpSpPr/>
          <p:nvPr/>
        </p:nvGrpSpPr>
        <p:grpSpPr>
          <a:xfrm>
            <a:off x="992107" y="2072473"/>
            <a:ext cx="5577141" cy="4427157"/>
            <a:chOff x="5488494" y="1354267"/>
            <a:chExt cx="6339410" cy="5032253"/>
          </a:xfrm>
        </p:grpSpPr>
        <p:sp>
          <p:nvSpPr>
            <p:cNvPr id="5" name="Arrow: Right 52">
              <a:extLst>
                <a:ext uri="{FF2B5EF4-FFF2-40B4-BE49-F238E27FC236}">
                  <a16:creationId xmlns:a16="http://schemas.microsoft.com/office/drawing/2014/main" id="{1AFE8866-066A-55B1-0524-9BB8CC57613C}"/>
                </a:ext>
              </a:extLst>
            </p:cNvPr>
            <p:cNvSpPr/>
            <p:nvPr/>
          </p:nvSpPr>
          <p:spPr>
            <a:xfrm>
              <a:off x="5488494" y="5365692"/>
              <a:ext cx="6307087" cy="797822"/>
            </a:xfrm>
            <a:prstGeom prst="rightArrow">
              <a:avLst>
                <a:gd name="adj1" fmla="val 50000"/>
                <a:gd name="adj2" fmla="val 96247"/>
              </a:avLst>
            </a:prstGeom>
            <a:solidFill>
              <a:srgbClr val="E0DBD1"/>
            </a:solidFill>
            <a:ln>
              <a:solidFill>
                <a:srgbClr val="E0DB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D6BDF-940C-0AB1-C160-56BBC4C4EA83}"/>
                </a:ext>
              </a:extLst>
            </p:cNvPr>
            <p:cNvGrpSpPr/>
            <p:nvPr/>
          </p:nvGrpSpPr>
          <p:grpSpPr>
            <a:xfrm>
              <a:off x="5651010" y="1354267"/>
              <a:ext cx="6176894" cy="5032253"/>
              <a:chOff x="6947595" y="2342576"/>
              <a:chExt cx="5243746" cy="4272027"/>
            </a:xfrm>
            <a:solidFill>
              <a:srgbClr val="E0DBD1"/>
            </a:solidFill>
          </p:grpSpPr>
          <p:sp>
            <p:nvSpPr>
              <p:cNvPr id="7" name="Shape 6">
                <a:extLst>
                  <a:ext uri="{FF2B5EF4-FFF2-40B4-BE49-F238E27FC236}">
                    <a16:creationId xmlns:a16="http://schemas.microsoft.com/office/drawing/2014/main" id="{9DE297F4-DD5E-E564-F432-3624EA0CF106}"/>
                  </a:ext>
                </a:extLst>
              </p:cNvPr>
              <p:cNvSpPr/>
              <p:nvPr/>
            </p:nvSpPr>
            <p:spPr>
              <a:xfrm rot="8063254">
                <a:off x="7483900" y="2342576"/>
                <a:ext cx="4272027" cy="4272027"/>
              </a:xfrm>
              <a:prstGeom prst="leftCircularArrow">
                <a:avLst>
                  <a:gd name="adj1" fmla="val 8980"/>
                  <a:gd name="adj2" fmla="val 0"/>
                  <a:gd name="adj3" fmla="val 17814696"/>
                  <a:gd name="adj4" fmla="val 17738958"/>
                  <a:gd name="adj5" fmla="val 7031"/>
                </a:avLst>
              </a:prstGeom>
              <a:grpFill/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: Shape 46">
                <a:extLst>
                  <a:ext uri="{FF2B5EF4-FFF2-40B4-BE49-F238E27FC236}">
                    <a16:creationId xmlns:a16="http://schemas.microsoft.com/office/drawing/2014/main" id="{27228FDE-D324-2708-C8B0-BC15DEA7566B}"/>
                  </a:ext>
                </a:extLst>
              </p:cNvPr>
              <p:cNvSpPr/>
              <p:nvPr/>
            </p:nvSpPr>
            <p:spPr>
              <a:xfrm>
                <a:off x="8821491" y="2348248"/>
                <a:ext cx="1707774" cy="776261"/>
              </a:xfrm>
              <a:custGeom>
                <a:avLst/>
                <a:gdLst>
                  <a:gd name="connsiteX0" fmla="*/ 0 w 1596844"/>
                  <a:gd name="connsiteY0" fmla="*/ 133073 h 798422"/>
                  <a:gd name="connsiteX1" fmla="*/ 133073 w 1596844"/>
                  <a:gd name="connsiteY1" fmla="*/ 0 h 798422"/>
                  <a:gd name="connsiteX2" fmla="*/ 1463771 w 1596844"/>
                  <a:gd name="connsiteY2" fmla="*/ 0 h 798422"/>
                  <a:gd name="connsiteX3" fmla="*/ 1596844 w 1596844"/>
                  <a:gd name="connsiteY3" fmla="*/ 133073 h 798422"/>
                  <a:gd name="connsiteX4" fmla="*/ 1596844 w 1596844"/>
                  <a:gd name="connsiteY4" fmla="*/ 665349 h 798422"/>
                  <a:gd name="connsiteX5" fmla="*/ 1463771 w 1596844"/>
                  <a:gd name="connsiteY5" fmla="*/ 798422 h 798422"/>
                  <a:gd name="connsiteX6" fmla="*/ 133073 w 1596844"/>
                  <a:gd name="connsiteY6" fmla="*/ 798422 h 798422"/>
                  <a:gd name="connsiteX7" fmla="*/ 0 w 1596844"/>
                  <a:gd name="connsiteY7" fmla="*/ 665349 h 798422"/>
                  <a:gd name="connsiteX8" fmla="*/ 0 w 1596844"/>
                  <a:gd name="connsiteY8" fmla="*/ 133073 h 79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844" h="798422">
                    <a:moveTo>
                      <a:pt x="0" y="133073"/>
                    </a:moveTo>
                    <a:cubicBezTo>
                      <a:pt x="0" y="59579"/>
                      <a:pt x="59579" y="0"/>
                      <a:pt x="133073" y="0"/>
                    </a:cubicBezTo>
                    <a:lnTo>
                      <a:pt x="1463771" y="0"/>
                    </a:lnTo>
                    <a:cubicBezTo>
                      <a:pt x="1537265" y="0"/>
                      <a:pt x="1596844" y="59579"/>
                      <a:pt x="1596844" y="133073"/>
                    </a:cubicBezTo>
                    <a:lnTo>
                      <a:pt x="1596844" y="665349"/>
                    </a:lnTo>
                    <a:cubicBezTo>
                      <a:pt x="1596844" y="738843"/>
                      <a:pt x="1537265" y="798422"/>
                      <a:pt x="1463771" y="798422"/>
                    </a:cubicBezTo>
                    <a:lnTo>
                      <a:pt x="133073" y="798422"/>
                    </a:lnTo>
                    <a:cubicBezTo>
                      <a:pt x="59579" y="798422"/>
                      <a:pt x="0" y="738843"/>
                      <a:pt x="0" y="665349"/>
                    </a:cubicBezTo>
                    <a:lnTo>
                      <a:pt x="0" y="133073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4706" tIns="164706" rIns="164706" bIns="164706" numCol="1" spcCol="1270" anchor="ctr" anchorCtr="0">
                <a:noAutofit/>
              </a:bodyPr>
              <a:lstStyle/>
              <a:p>
                <a:pPr algn="ctr" defTabSz="68942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>
                    <a:solidFill>
                      <a:schemeClr val="l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rPr>
                  <a:t>Testing</a:t>
                </a:r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9" name="Freeform: Shape 47">
                <a:extLst>
                  <a:ext uri="{FF2B5EF4-FFF2-40B4-BE49-F238E27FC236}">
                    <a16:creationId xmlns:a16="http://schemas.microsoft.com/office/drawing/2014/main" id="{56A4B5DC-CF80-286C-F507-AB3D63E9704A}"/>
                  </a:ext>
                </a:extLst>
              </p:cNvPr>
              <p:cNvSpPr/>
              <p:nvPr/>
            </p:nvSpPr>
            <p:spPr>
              <a:xfrm>
                <a:off x="6947595" y="3305455"/>
                <a:ext cx="1707774" cy="776261"/>
              </a:xfrm>
              <a:custGeom>
                <a:avLst/>
                <a:gdLst>
                  <a:gd name="connsiteX0" fmla="*/ 0 w 1596844"/>
                  <a:gd name="connsiteY0" fmla="*/ 133073 h 798422"/>
                  <a:gd name="connsiteX1" fmla="*/ 133073 w 1596844"/>
                  <a:gd name="connsiteY1" fmla="*/ 0 h 798422"/>
                  <a:gd name="connsiteX2" fmla="*/ 1463771 w 1596844"/>
                  <a:gd name="connsiteY2" fmla="*/ 0 h 798422"/>
                  <a:gd name="connsiteX3" fmla="*/ 1596844 w 1596844"/>
                  <a:gd name="connsiteY3" fmla="*/ 133073 h 798422"/>
                  <a:gd name="connsiteX4" fmla="*/ 1596844 w 1596844"/>
                  <a:gd name="connsiteY4" fmla="*/ 665349 h 798422"/>
                  <a:gd name="connsiteX5" fmla="*/ 1463771 w 1596844"/>
                  <a:gd name="connsiteY5" fmla="*/ 798422 h 798422"/>
                  <a:gd name="connsiteX6" fmla="*/ 133073 w 1596844"/>
                  <a:gd name="connsiteY6" fmla="*/ 798422 h 798422"/>
                  <a:gd name="connsiteX7" fmla="*/ 0 w 1596844"/>
                  <a:gd name="connsiteY7" fmla="*/ 665349 h 798422"/>
                  <a:gd name="connsiteX8" fmla="*/ 0 w 1596844"/>
                  <a:gd name="connsiteY8" fmla="*/ 133073 h 79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844" h="798422">
                    <a:moveTo>
                      <a:pt x="0" y="133073"/>
                    </a:moveTo>
                    <a:cubicBezTo>
                      <a:pt x="0" y="59579"/>
                      <a:pt x="59579" y="0"/>
                      <a:pt x="133073" y="0"/>
                    </a:cubicBezTo>
                    <a:lnTo>
                      <a:pt x="1463771" y="0"/>
                    </a:lnTo>
                    <a:cubicBezTo>
                      <a:pt x="1537265" y="0"/>
                      <a:pt x="1596844" y="59579"/>
                      <a:pt x="1596844" y="133073"/>
                    </a:cubicBezTo>
                    <a:lnTo>
                      <a:pt x="1596844" y="665349"/>
                    </a:lnTo>
                    <a:cubicBezTo>
                      <a:pt x="1596844" y="738843"/>
                      <a:pt x="1537265" y="798422"/>
                      <a:pt x="1463771" y="798422"/>
                    </a:cubicBezTo>
                    <a:lnTo>
                      <a:pt x="133073" y="798422"/>
                    </a:lnTo>
                    <a:cubicBezTo>
                      <a:pt x="59579" y="798422"/>
                      <a:pt x="0" y="738843"/>
                      <a:pt x="0" y="665349"/>
                    </a:cubicBezTo>
                    <a:lnTo>
                      <a:pt x="0" y="13307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4706" tIns="164706" rIns="164706" bIns="164706" numCol="1" spcCol="1270" anchor="ctr" anchorCtr="0">
                <a:noAutofit/>
              </a:bodyPr>
              <a:lstStyle/>
              <a:p>
                <a:pPr algn="ctr" defTabSz="68942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>
                    <a:solidFill>
                      <a:schemeClr val="l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rPr>
                  <a:t>Deployment</a:t>
                </a:r>
                <a:endParaRPr lang="en-US" sz="16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0" name="Freeform: Shape 48">
                <a:extLst>
                  <a:ext uri="{FF2B5EF4-FFF2-40B4-BE49-F238E27FC236}">
                    <a16:creationId xmlns:a16="http://schemas.microsoft.com/office/drawing/2014/main" id="{E136C88D-9C5E-5BA0-10DC-AC6C3FAF2D09}"/>
                  </a:ext>
                </a:extLst>
              </p:cNvPr>
              <p:cNvSpPr/>
              <p:nvPr/>
            </p:nvSpPr>
            <p:spPr>
              <a:xfrm>
                <a:off x="6947595" y="4805423"/>
                <a:ext cx="1707774" cy="776261"/>
              </a:xfrm>
              <a:custGeom>
                <a:avLst/>
                <a:gdLst>
                  <a:gd name="connsiteX0" fmla="*/ 0 w 1596844"/>
                  <a:gd name="connsiteY0" fmla="*/ 133073 h 798422"/>
                  <a:gd name="connsiteX1" fmla="*/ 133073 w 1596844"/>
                  <a:gd name="connsiteY1" fmla="*/ 0 h 798422"/>
                  <a:gd name="connsiteX2" fmla="*/ 1463771 w 1596844"/>
                  <a:gd name="connsiteY2" fmla="*/ 0 h 798422"/>
                  <a:gd name="connsiteX3" fmla="*/ 1596844 w 1596844"/>
                  <a:gd name="connsiteY3" fmla="*/ 133073 h 798422"/>
                  <a:gd name="connsiteX4" fmla="*/ 1596844 w 1596844"/>
                  <a:gd name="connsiteY4" fmla="*/ 665349 h 798422"/>
                  <a:gd name="connsiteX5" fmla="*/ 1463771 w 1596844"/>
                  <a:gd name="connsiteY5" fmla="*/ 798422 h 798422"/>
                  <a:gd name="connsiteX6" fmla="*/ 133073 w 1596844"/>
                  <a:gd name="connsiteY6" fmla="*/ 798422 h 798422"/>
                  <a:gd name="connsiteX7" fmla="*/ 0 w 1596844"/>
                  <a:gd name="connsiteY7" fmla="*/ 665349 h 798422"/>
                  <a:gd name="connsiteX8" fmla="*/ 0 w 1596844"/>
                  <a:gd name="connsiteY8" fmla="*/ 133073 h 79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844" h="798422">
                    <a:moveTo>
                      <a:pt x="0" y="133073"/>
                    </a:moveTo>
                    <a:cubicBezTo>
                      <a:pt x="0" y="59579"/>
                      <a:pt x="59579" y="0"/>
                      <a:pt x="133073" y="0"/>
                    </a:cubicBezTo>
                    <a:lnTo>
                      <a:pt x="1463771" y="0"/>
                    </a:lnTo>
                    <a:cubicBezTo>
                      <a:pt x="1537265" y="0"/>
                      <a:pt x="1596844" y="59579"/>
                      <a:pt x="1596844" y="133073"/>
                    </a:cubicBezTo>
                    <a:lnTo>
                      <a:pt x="1596844" y="665349"/>
                    </a:lnTo>
                    <a:cubicBezTo>
                      <a:pt x="1596844" y="738843"/>
                      <a:pt x="1537265" y="798422"/>
                      <a:pt x="1463771" y="798422"/>
                    </a:cubicBezTo>
                    <a:lnTo>
                      <a:pt x="133073" y="798422"/>
                    </a:lnTo>
                    <a:cubicBezTo>
                      <a:pt x="59579" y="798422"/>
                      <a:pt x="0" y="738843"/>
                      <a:pt x="0" y="665349"/>
                    </a:cubicBezTo>
                    <a:lnTo>
                      <a:pt x="0" y="133073"/>
                    </a:lnTo>
                    <a:close/>
                  </a:path>
                </a:pathLst>
              </a:cu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4706" tIns="164706" rIns="164706" bIns="164706" numCol="1" spcCol="1270" anchor="ctr" anchorCtr="0">
                <a:noAutofit/>
              </a:bodyPr>
              <a:lstStyle/>
              <a:p>
                <a:pPr algn="ctr" defTabSz="68942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>
                    <a:solidFill>
                      <a:schemeClr val="l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rPr>
                  <a:t>Review</a:t>
                </a:r>
                <a:endParaRPr lang="en-US" sz="16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1" name="Freeform: Shape 49">
                <a:extLst>
                  <a:ext uri="{FF2B5EF4-FFF2-40B4-BE49-F238E27FC236}">
                    <a16:creationId xmlns:a16="http://schemas.microsoft.com/office/drawing/2014/main" id="{9AC9D411-7D3B-02A3-08F5-416BDA3F0FE7}"/>
                  </a:ext>
                </a:extLst>
              </p:cNvPr>
              <p:cNvSpPr/>
              <p:nvPr/>
            </p:nvSpPr>
            <p:spPr>
              <a:xfrm>
                <a:off x="8726815" y="5747992"/>
                <a:ext cx="1707774" cy="776261"/>
              </a:xfrm>
              <a:custGeom>
                <a:avLst/>
                <a:gdLst>
                  <a:gd name="connsiteX0" fmla="*/ 0 w 1596844"/>
                  <a:gd name="connsiteY0" fmla="*/ 133073 h 798422"/>
                  <a:gd name="connsiteX1" fmla="*/ 133073 w 1596844"/>
                  <a:gd name="connsiteY1" fmla="*/ 0 h 798422"/>
                  <a:gd name="connsiteX2" fmla="*/ 1463771 w 1596844"/>
                  <a:gd name="connsiteY2" fmla="*/ 0 h 798422"/>
                  <a:gd name="connsiteX3" fmla="*/ 1596844 w 1596844"/>
                  <a:gd name="connsiteY3" fmla="*/ 133073 h 798422"/>
                  <a:gd name="connsiteX4" fmla="*/ 1596844 w 1596844"/>
                  <a:gd name="connsiteY4" fmla="*/ 665349 h 798422"/>
                  <a:gd name="connsiteX5" fmla="*/ 1463771 w 1596844"/>
                  <a:gd name="connsiteY5" fmla="*/ 798422 h 798422"/>
                  <a:gd name="connsiteX6" fmla="*/ 133073 w 1596844"/>
                  <a:gd name="connsiteY6" fmla="*/ 798422 h 798422"/>
                  <a:gd name="connsiteX7" fmla="*/ 0 w 1596844"/>
                  <a:gd name="connsiteY7" fmla="*/ 665349 h 798422"/>
                  <a:gd name="connsiteX8" fmla="*/ 0 w 1596844"/>
                  <a:gd name="connsiteY8" fmla="*/ 133073 h 79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844" h="798422">
                    <a:moveTo>
                      <a:pt x="0" y="133073"/>
                    </a:moveTo>
                    <a:cubicBezTo>
                      <a:pt x="0" y="59579"/>
                      <a:pt x="59579" y="0"/>
                      <a:pt x="133073" y="0"/>
                    </a:cubicBezTo>
                    <a:lnTo>
                      <a:pt x="1463771" y="0"/>
                    </a:lnTo>
                    <a:cubicBezTo>
                      <a:pt x="1537265" y="0"/>
                      <a:pt x="1596844" y="59579"/>
                      <a:pt x="1596844" y="133073"/>
                    </a:cubicBezTo>
                    <a:lnTo>
                      <a:pt x="1596844" y="665349"/>
                    </a:lnTo>
                    <a:cubicBezTo>
                      <a:pt x="1596844" y="738843"/>
                      <a:pt x="1537265" y="798422"/>
                      <a:pt x="1463771" y="798422"/>
                    </a:cubicBezTo>
                    <a:lnTo>
                      <a:pt x="133073" y="798422"/>
                    </a:lnTo>
                    <a:cubicBezTo>
                      <a:pt x="59579" y="798422"/>
                      <a:pt x="0" y="738843"/>
                      <a:pt x="0" y="665349"/>
                    </a:cubicBezTo>
                    <a:lnTo>
                      <a:pt x="0" y="133073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4706" tIns="164706" rIns="164706" bIns="164706" numCol="1" spcCol="1270" anchor="ctr" anchorCtr="0">
                <a:noAutofit/>
              </a:bodyPr>
              <a:lstStyle/>
              <a:p>
                <a:pPr algn="ctr" defTabSz="68942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>
                    <a:solidFill>
                      <a:schemeClr val="l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rPr>
                  <a:t>Requirements</a:t>
                </a:r>
                <a:endParaRPr lang="en-US" sz="1600" kern="12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Freeform: Shape 50">
                <a:extLst>
                  <a:ext uri="{FF2B5EF4-FFF2-40B4-BE49-F238E27FC236}">
                    <a16:creationId xmlns:a16="http://schemas.microsoft.com/office/drawing/2014/main" id="{3850D8DF-B3BC-F7B3-213B-52ABD61B9D09}"/>
                  </a:ext>
                </a:extLst>
              </p:cNvPr>
              <p:cNvSpPr/>
              <p:nvPr/>
            </p:nvSpPr>
            <p:spPr>
              <a:xfrm>
                <a:off x="10483566" y="4878974"/>
                <a:ext cx="1707774" cy="776261"/>
              </a:xfrm>
              <a:custGeom>
                <a:avLst/>
                <a:gdLst>
                  <a:gd name="connsiteX0" fmla="*/ 0 w 1596844"/>
                  <a:gd name="connsiteY0" fmla="*/ 133073 h 798422"/>
                  <a:gd name="connsiteX1" fmla="*/ 133073 w 1596844"/>
                  <a:gd name="connsiteY1" fmla="*/ 0 h 798422"/>
                  <a:gd name="connsiteX2" fmla="*/ 1463771 w 1596844"/>
                  <a:gd name="connsiteY2" fmla="*/ 0 h 798422"/>
                  <a:gd name="connsiteX3" fmla="*/ 1596844 w 1596844"/>
                  <a:gd name="connsiteY3" fmla="*/ 133073 h 798422"/>
                  <a:gd name="connsiteX4" fmla="*/ 1596844 w 1596844"/>
                  <a:gd name="connsiteY4" fmla="*/ 665349 h 798422"/>
                  <a:gd name="connsiteX5" fmla="*/ 1463771 w 1596844"/>
                  <a:gd name="connsiteY5" fmla="*/ 798422 h 798422"/>
                  <a:gd name="connsiteX6" fmla="*/ 133073 w 1596844"/>
                  <a:gd name="connsiteY6" fmla="*/ 798422 h 798422"/>
                  <a:gd name="connsiteX7" fmla="*/ 0 w 1596844"/>
                  <a:gd name="connsiteY7" fmla="*/ 665349 h 798422"/>
                  <a:gd name="connsiteX8" fmla="*/ 0 w 1596844"/>
                  <a:gd name="connsiteY8" fmla="*/ 133073 h 79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844" h="798422">
                    <a:moveTo>
                      <a:pt x="0" y="133073"/>
                    </a:moveTo>
                    <a:cubicBezTo>
                      <a:pt x="0" y="59579"/>
                      <a:pt x="59579" y="0"/>
                      <a:pt x="133073" y="0"/>
                    </a:cubicBezTo>
                    <a:lnTo>
                      <a:pt x="1463771" y="0"/>
                    </a:lnTo>
                    <a:cubicBezTo>
                      <a:pt x="1537265" y="0"/>
                      <a:pt x="1596844" y="59579"/>
                      <a:pt x="1596844" y="133073"/>
                    </a:cubicBezTo>
                    <a:lnTo>
                      <a:pt x="1596844" y="665349"/>
                    </a:lnTo>
                    <a:cubicBezTo>
                      <a:pt x="1596844" y="738843"/>
                      <a:pt x="1537265" y="798422"/>
                      <a:pt x="1463771" y="798422"/>
                    </a:cubicBezTo>
                    <a:lnTo>
                      <a:pt x="133073" y="798422"/>
                    </a:lnTo>
                    <a:cubicBezTo>
                      <a:pt x="59579" y="798422"/>
                      <a:pt x="0" y="738843"/>
                      <a:pt x="0" y="665349"/>
                    </a:cubicBezTo>
                    <a:lnTo>
                      <a:pt x="0" y="133073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4706" tIns="164706" rIns="164706" bIns="164706" numCol="1" spcCol="1270" anchor="ctr" anchorCtr="0">
                <a:noAutofit/>
              </a:bodyPr>
              <a:lstStyle/>
              <a:p>
                <a:pPr algn="ctr" defTabSz="68942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>
                    <a:solidFill>
                      <a:schemeClr val="l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rPr>
                  <a:t>Design</a:t>
                </a:r>
                <a:endParaRPr lang="en-US" sz="16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3" name="Freeform: Shape 51">
                <a:extLst>
                  <a:ext uri="{FF2B5EF4-FFF2-40B4-BE49-F238E27FC236}">
                    <a16:creationId xmlns:a16="http://schemas.microsoft.com/office/drawing/2014/main" id="{CDF4F9AF-3F3A-C5C0-0A8A-360B5B446483}"/>
                  </a:ext>
                </a:extLst>
              </p:cNvPr>
              <p:cNvSpPr/>
              <p:nvPr/>
            </p:nvSpPr>
            <p:spPr>
              <a:xfrm>
                <a:off x="10483567" y="3323812"/>
                <a:ext cx="1707774" cy="776261"/>
              </a:xfrm>
              <a:custGeom>
                <a:avLst/>
                <a:gdLst>
                  <a:gd name="connsiteX0" fmla="*/ 0 w 1596844"/>
                  <a:gd name="connsiteY0" fmla="*/ 133073 h 798422"/>
                  <a:gd name="connsiteX1" fmla="*/ 133073 w 1596844"/>
                  <a:gd name="connsiteY1" fmla="*/ 0 h 798422"/>
                  <a:gd name="connsiteX2" fmla="*/ 1463771 w 1596844"/>
                  <a:gd name="connsiteY2" fmla="*/ 0 h 798422"/>
                  <a:gd name="connsiteX3" fmla="*/ 1596844 w 1596844"/>
                  <a:gd name="connsiteY3" fmla="*/ 133073 h 798422"/>
                  <a:gd name="connsiteX4" fmla="*/ 1596844 w 1596844"/>
                  <a:gd name="connsiteY4" fmla="*/ 665349 h 798422"/>
                  <a:gd name="connsiteX5" fmla="*/ 1463771 w 1596844"/>
                  <a:gd name="connsiteY5" fmla="*/ 798422 h 798422"/>
                  <a:gd name="connsiteX6" fmla="*/ 133073 w 1596844"/>
                  <a:gd name="connsiteY6" fmla="*/ 798422 h 798422"/>
                  <a:gd name="connsiteX7" fmla="*/ 0 w 1596844"/>
                  <a:gd name="connsiteY7" fmla="*/ 665349 h 798422"/>
                  <a:gd name="connsiteX8" fmla="*/ 0 w 1596844"/>
                  <a:gd name="connsiteY8" fmla="*/ 133073 h 79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844" h="798422">
                    <a:moveTo>
                      <a:pt x="0" y="133073"/>
                    </a:moveTo>
                    <a:cubicBezTo>
                      <a:pt x="0" y="59579"/>
                      <a:pt x="59579" y="0"/>
                      <a:pt x="133073" y="0"/>
                    </a:cubicBezTo>
                    <a:lnTo>
                      <a:pt x="1463771" y="0"/>
                    </a:lnTo>
                    <a:cubicBezTo>
                      <a:pt x="1537265" y="0"/>
                      <a:pt x="1596844" y="59579"/>
                      <a:pt x="1596844" y="133073"/>
                    </a:cubicBezTo>
                    <a:lnTo>
                      <a:pt x="1596844" y="665349"/>
                    </a:lnTo>
                    <a:cubicBezTo>
                      <a:pt x="1596844" y="738843"/>
                      <a:pt x="1537265" y="798422"/>
                      <a:pt x="1463771" y="798422"/>
                    </a:cubicBezTo>
                    <a:lnTo>
                      <a:pt x="133073" y="798422"/>
                    </a:lnTo>
                    <a:cubicBezTo>
                      <a:pt x="59579" y="798422"/>
                      <a:pt x="0" y="738843"/>
                      <a:pt x="0" y="665349"/>
                    </a:cubicBezTo>
                    <a:lnTo>
                      <a:pt x="0" y="133073"/>
                    </a:lnTo>
                    <a:close/>
                  </a:path>
                </a:pathLst>
              </a:custGeom>
              <a:solidFill>
                <a:srgbClr val="FFC62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64706" tIns="164706" rIns="164706" bIns="164706" numCol="1" spcCol="1270" anchor="ctr" anchorCtr="0">
                <a:noAutofit/>
              </a:bodyPr>
              <a:lstStyle/>
              <a:p>
                <a:pPr algn="ctr" defTabSz="68942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>
                    <a:solidFill>
                      <a:schemeClr val="l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rPr>
                  <a:t>Development</a:t>
                </a:r>
                <a:endPara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688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E1A71F-2664-4E38-A47B-A6F74A66A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A2202-3CDB-4BEB-B357-591207B19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E9660-7B42-FE7A-73EC-07966BCA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Key System Components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3AD441E9-6D75-456C-B0AE-40B2012E1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1AC8E0-C677-7294-3FCD-FF704FEDA6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87499"/>
              </p:ext>
            </p:extLst>
          </p:nvPr>
        </p:nvGraphicFramePr>
        <p:xfrm>
          <a:off x="340657" y="2402382"/>
          <a:ext cx="11969854" cy="4340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12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272E9F-8811-F901-B394-0726D6B9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7E334-23EB-3C98-582E-88A5E07E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76865171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1040</Words>
  <Application>Microsoft Office PowerPoint</Application>
  <PresentationFormat>Widescreen</PresentationFormat>
  <Paragraphs>159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Wisp</vt:lpstr>
      <vt:lpstr>Gwinnett County Public Schools  Real-Time Bus Monitoring  12-T3-Gwinnett-Bus</vt:lpstr>
      <vt:lpstr>Our Team</vt:lpstr>
      <vt:lpstr>PowerPoint Presentation</vt:lpstr>
      <vt:lpstr>PowerPoint Presentation</vt:lpstr>
      <vt:lpstr>Project Overview</vt:lpstr>
      <vt:lpstr>Planning</vt:lpstr>
      <vt:lpstr>Planning</vt:lpstr>
      <vt:lpstr>Key System Components</vt:lpstr>
      <vt:lpstr>Development</vt:lpstr>
      <vt:lpstr>Tech Stack</vt:lpstr>
      <vt:lpstr>Kafka Basics</vt:lpstr>
      <vt:lpstr>Server process overview</vt:lpstr>
      <vt:lpstr>Dataflow</vt:lpstr>
      <vt:lpstr>Execution</vt:lpstr>
      <vt:lpstr>Testing and Quality Assurance</vt:lpstr>
      <vt:lpstr>Synthetic Data Generation</vt:lpstr>
      <vt:lpstr>Scaling and Quality Assurance</vt:lpstr>
      <vt:lpstr>Deployment</vt:lpstr>
      <vt:lpstr>Containerization</vt:lpstr>
      <vt:lpstr>But wait, there’s more!</vt:lpstr>
      <vt:lpstr>Front-End Live Bus Tracker (Phase 2)</vt:lpstr>
      <vt:lpstr>Tech Stack (Front End)</vt:lpstr>
      <vt:lpstr>Demo </vt:lpstr>
      <vt:lpstr>Phase 3: Connection Monitoring and More…</vt:lpstr>
      <vt:lpstr>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Rizig</dc:creator>
  <cp:lastModifiedBy>Brian Pruitt</cp:lastModifiedBy>
  <cp:revision>3</cp:revision>
  <dcterms:created xsi:type="dcterms:W3CDTF">2024-10-27T00:06:05Z</dcterms:created>
  <dcterms:modified xsi:type="dcterms:W3CDTF">2024-11-18T18:56:51Z</dcterms:modified>
</cp:coreProperties>
</file>